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0" r:id="rId3"/>
    <p:sldId id="271" r:id="rId4"/>
    <p:sldId id="272" r:id="rId5"/>
    <p:sldId id="273" r:id="rId6"/>
    <p:sldId id="274" r:id="rId7"/>
    <p:sldId id="276" r:id="rId8"/>
    <p:sldId id="260" r:id="rId9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60"/>
  </p:normalViewPr>
  <p:slideViewPr>
    <p:cSldViewPr>
      <p:cViewPr>
        <p:scale>
          <a:sx n="78" d="100"/>
          <a:sy n="78" d="100"/>
        </p:scale>
        <p:origin x="-1920" y="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pt-br/dotnet/csharp/language-reference/keywords/access-modifier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010273" cy="2805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>
                <a:solidFill>
                  <a:srgbClr val="69EB00"/>
                </a:solidFill>
                <a:latin typeface="Arial"/>
                <a:cs typeface="Arial"/>
              </a:rPr>
              <a:t>C# Fundamentals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 smtClean="0">
                <a:latin typeface="Arial"/>
                <a:cs typeface="Arial"/>
              </a:rPr>
              <a:t>Modificadores de acesso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Modificadores de acesso: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1204060" y="2324100"/>
            <a:ext cx="15559939" cy="62061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Em C#, todas as variáveis são declaradas dentro do escopo de uma classe e podem ser dos seguintes tipos: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Locais: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são declaradas no escopo de um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método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, indexador ou evento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e não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possuem modificadores de acesso. A sua declaração se limita ao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tipo seguido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do identificador da variável.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Atributos de uma classe ou campos da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classe: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 variável é declarada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como membro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de uma classe. A declaração deve ser efetuada como se segue:</a:t>
            </a:r>
          </a:p>
          <a:p>
            <a:pPr marL="12700" algn="just">
              <a:spcBef>
                <a:spcPts val="95"/>
              </a:spcBef>
            </a:pP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91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1204060" y="2324100"/>
            <a:ext cx="15559939" cy="50520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 algn="just">
              <a:spcBef>
                <a:spcPts val="95"/>
              </a:spcBef>
            </a:pPr>
            <a:r>
              <a:rPr lang="pt-BR" sz="2800" b="1" kern="0" spc="180" dirty="0">
                <a:solidFill>
                  <a:schemeClr val="tx1"/>
                </a:solidFill>
                <a:latin typeface="Arial"/>
                <a:cs typeface="Arial"/>
              </a:rPr>
              <a:t>[Modificador de acesso] [tipo atributo] &lt;tipo da variável</a:t>
            </a:r>
            <a:r>
              <a:rPr lang="pt-BR" sz="28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&gt; &lt;identificador&gt; 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/>
            </a:r>
            <a:b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  </a:t>
            </a:r>
          </a:p>
          <a:p>
            <a:pPr marL="12700" algn="just">
              <a:spcBef>
                <a:spcPts val="95"/>
              </a:spcBef>
            </a:pPr>
            <a:r>
              <a:rPr lang="pt-BR" sz="28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public</a:t>
            </a:r>
            <a:r>
              <a:rPr lang="pt-BR" sz="28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2800" b="1" kern="0" spc="180" dirty="0" err="1">
                <a:solidFill>
                  <a:schemeClr val="tx1"/>
                </a:solidFill>
                <a:latin typeface="Arial"/>
                <a:cs typeface="Arial"/>
              </a:rPr>
              <a:t>class</a:t>
            </a:r>
            <a:r>
              <a:rPr lang="pt-BR" sz="2800" b="1" kern="0" spc="1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2800" b="1" kern="0" spc="180" dirty="0" err="1">
                <a:solidFill>
                  <a:schemeClr val="tx1"/>
                </a:solidFill>
                <a:latin typeface="Arial"/>
                <a:cs typeface="Arial"/>
              </a:rPr>
              <a:t>App</a:t>
            </a:r>
            <a:endParaRPr lang="pt-BR" sz="28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algn="just">
              <a:spcBef>
                <a:spcPts val="95"/>
              </a:spcBef>
            </a:pPr>
            <a:r>
              <a:rPr lang="pt-BR" sz="2800" b="1" kern="0" spc="180" dirty="0">
                <a:solidFill>
                  <a:schemeClr val="tx1"/>
                </a:solidFill>
                <a:latin typeface="Arial"/>
                <a:cs typeface="Arial"/>
              </a:rPr>
              <a:t>{</a:t>
            </a:r>
          </a:p>
          <a:p>
            <a:pPr marL="12700" algn="just">
              <a:spcBef>
                <a:spcPts val="95"/>
              </a:spcBef>
            </a:pPr>
            <a:r>
              <a:rPr lang="pt-BR" sz="28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lang="pt-BR" sz="28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public</a:t>
            </a:r>
            <a:r>
              <a:rPr lang="pt-BR" sz="28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2800" b="1" kern="0" spc="180" dirty="0" err="1">
                <a:solidFill>
                  <a:schemeClr val="tx1"/>
                </a:solidFill>
                <a:latin typeface="Arial"/>
                <a:cs typeface="Arial"/>
              </a:rPr>
              <a:t>int</a:t>
            </a:r>
            <a:r>
              <a:rPr lang="pt-BR" sz="2800" b="1" kern="0" spc="1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2800" b="1" kern="0" spc="180" dirty="0" err="1">
                <a:solidFill>
                  <a:schemeClr val="tx1"/>
                </a:solidFill>
                <a:latin typeface="Arial"/>
                <a:cs typeface="Arial"/>
              </a:rPr>
              <a:t>varInt</a:t>
            </a:r>
            <a:r>
              <a:rPr lang="pt-BR" sz="28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;</a:t>
            </a:r>
          </a:p>
          <a:p>
            <a:pPr marL="12700" algn="just">
              <a:spcBef>
                <a:spcPts val="95"/>
              </a:spcBef>
            </a:pPr>
            <a:endParaRPr lang="pt-BR" sz="28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algn="just">
              <a:spcBef>
                <a:spcPts val="95"/>
              </a:spcBef>
            </a:pPr>
            <a:r>
              <a:rPr lang="pt-BR" sz="28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lang="pt-BR" sz="28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static</a:t>
            </a:r>
            <a:r>
              <a:rPr lang="pt-BR" sz="28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2800" b="1" kern="0" spc="180" dirty="0" err="1">
                <a:solidFill>
                  <a:schemeClr val="tx1"/>
                </a:solidFill>
                <a:latin typeface="Arial"/>
                <a:cs typeface="Arial"/>
              </a:rPr>
              <a:t>void</a:t>
            </a:r>
            <a:r>
              <a:rPr lang="pt-BR" sz="2800" b="1" kern="0" spc="1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2800" b="1" kern="0" spc="180" dirty="0" err="1">
                <a:solidFill>
                  <a:schemeClr val="tx1"/>
                </a:solidFill>
                <a:latin typeface="Arial"/>
                <a:cs typeface="Arial"/>
              </a:rPr>
              <a:t>Main</a:t>
            </a:r>
            <a:r>
              <a:rPr lang="pt-BR" sz="2800" b="1" kern="0" spc="180" dirty="0">
                <a:solidFill>
                  <a:schemeClr val="tx1"/>
                </a:solidFill>
                <a:latin typeface="Arial"/>
                <a:cs typeface="Arial"/>
              </a:rPr>
              <a:t>( )</a:t>
            </a:r>
          </a:p>
          <a:p>
            <a:pPr marL="12700" algn="just">
              <a:spcBef>
                <a:spcPts val="95"/>
              </a:spcBef>
            </a:pPr>
            <a:r>
              <a:rPr lang="pt-BR" sz="28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	{</a:t>
            </a:r>
            <a:endParaRPr lang="pt-BR" sz="28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algn="just">
              <a:spcBef>
                <a:spcPts val="95"/>
              </a:spcBef>
            </a:pPr>
            <a:r>
              <a:rPr lang="pt-BR" sz="28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		</a:t>
            </a:r>
            <a:r>
              <a:rPr lang="pt-BR" sz="28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int</a:t>
            </a:r>
            <a:r>
              <a:rPr lang="pt-BR" sz="28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2800" b="1" kern="0" spc="180" dirty="0" err="1">
                <a:solidFill>
                  <a:schemeClr val="tx1"/>
                </a:solidFill>
                <a:latin typeface="Arial"/>
                <a:cs typeface="Arial"/>
              </a:rPr>
              <a:t>varLocal</a:t>
            </a:r>
            <a:r>
              <a:rPr lang="pt-BR" sz="2800" b="1" kern="0" spc="180" dirty="0">
                <a:solidFill>
                  <a:schemeClr val="tx1"/>
                </a:solidFill>
                <a:latin typeface="Arial"/>
                <a:cs typeface="Arial"/>
              </a:rPr>
              <a:t>;</a:t>
            </a:r>
          </a:p>
          <a:p>
            <a:pPr marL="12700" algn="just">
              <a:spcBef>
                <a:spcPts val="95"/>
              </a:spcBef>
            </a:pPr>
            <a:r>
              <a:rPr lang="pt-BR" sz="28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	}</a:t>
            </a:r>
            <a:endParaRPr lang="pt-BR" sz="28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algn="just">
              <a:spcBef>
                <a:spcPts val="95"/>
              </a:spcBef>
            </a:pPr>
            <a:r>
              <a:rPr lang="pt-BR" sz="2800" b="1" kern="0" spc="180" dirty="0">
                <a:solidFill>
                  <a:schemeClr val="tx1"/>
                </a:solidFill>
                <a:latin typeface="Arial"/>
                <a:cs typeface="Arial"/>
              </a:rPr>
              <a:t>}</a:t>
            </a:r>
          </a:p>
        </p:txBody>
      </p:sp>
      <p:sp>
        <p:nvSpPr>
          <p:cNvPr id="5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Modificadores de acesso:</a:t>
            </a:r>
            <a:endParaRPr lang="pt-BR" sz="605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307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Modificadores de acesso: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1204060" y="2324100"/>
            <a:ext cx="15559939" cy="500072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Modificadores de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acesso: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Os modificadores de acesso são palavras-chave usadas para especificar a acessibilidade declarada de um membro ou de um tipo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public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protected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internal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private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112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Modificadores de acesso: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1204060" y="2324100"/>
            <a:ext cx="15559939" cy="56162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Os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seis seguintes níveis de acessibilidade podem ser especificados usando os modificadores de acesso: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err="1">
                <a:solidFill>
                  <a:srgbClr val="92D050"/>
                </a:solidFill>
                <a:latin typeface="Arial"/>
                <a:cs typeface="Arial"/>
              </a:rPr>
              <a:t>public</a:t>
            </a: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: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O acesso não é restrito.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err="1">
                <a:solidFill>
                  <a:srgbClr val="92D050"/>
                </a:solidFill>
                <a:latin typeface="Arial"/>
                <a:cs typeface="Arial"/>
              </a:rPr>
              <a:t>protected</a:t>
            </a: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: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O acesso é limitado à classe que a contém ou aos tipos derivados da classe que a contém.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err="1">
                <a:solidFill>
                  <a:srgbClr val="92D050"/>
                </a:solidFill>
                <a:latin typeface="Arial"/>
                <a:cs typeface="Arial"/>
              </a:rPr>
              <a:t>internal</a:t>
            </a: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: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O acesso é limitado ao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assembly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atual.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err="1">
                <a:solidFill>
                  <a:srgbClr val="92D050"/>
                </a:solidFill>
                <a:latin typeface="Arial"/>
                <a:cs typeface="Arial"/>
              </a:rPr>
              <a:t>protected</a:t>
            </a: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pt-BR" sz="4000" b="1" kern="0" spc="180" dirty="0" err="1">
                <a:solidFill>
                  <a:srgbClr val="92D050"/>
                </a:solidFill>
                <a:latin typeface="Arial"/>
                <a:cs typeface="Arial"/>
              </a:rPr>
              <a:t>internal</a:t>
            </a: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: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O acesso é limitado ao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assembly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ou tipos atuais derivados da classe que a contém.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err="1">
                <a:solidFill>
                  <a:srgbClr val="92D050"/>
                </a:solidFill>
                <a:latin typeface="Arial"/>
                <a:cs typeface="Arial"/>
              </a:rPr>
              <a:t>private</a:t>
            </a: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: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O acesso é limitado ao tipo recipiente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468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Modificadores de acesso: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1204060" y="2324100"/>
            <a:ext cx="15559939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err="1">
                <a:solidFill>
                  <a:srgbClr val="92D050"/>
                </a:solidFill>
                <a:latin typeface="Arial"/>
                <a:cs typeface="Arial"/>
              </a:rPr>
              <a:t>private</a:t>
            </a: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lang="pt-BR" sz="4000" b="1" kern="0" spc="180" dirty="0" err="1">
                <a:solidFill>
                  <a:srgbClr val="92D050"/>
                </a:solidFill>
                <a:latin typeface="Arial"/>
                <a:cs typeface="Arial"/>
              </a:rPr>
              <a:t>protected</a:t>
            </a: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: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O acesso é limitado à classe que a contém ou aos tipos derivados da classe que a contém dentro do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assembly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 atual.</a:t>
            </a:r>
          </a:p>
        </p:txBody>
      </p:sp>
    </p:spTree>
    <p:extLst>
      <p:ext uri="{BB962C8B-B14F-4D97-AF65-F5344CB8AC3E}">
        <p14:creationId xmlns:p14="http://schemas.microsoft.com/office/powerpoint/2010/main" val="335838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23769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Links de documentação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oficial: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Modificadores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de acesso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3600" b="1" kern="0" spc="180" dirty="0" smtClean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https</a:t>
            </a:r>
            <a:r>
              <a:rPr lang="pt-BR" sz="3600" b="1" kern="0" spc="180" dirty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://docs.microsoft.com/pt-br/dotnet/csharp/language-reference/keywords/access-modifiers</a:t>
            </a:r>
            <a:endParaRPr lang="pt-BR" sz="36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>
                <a:solidFill>
                  <a:srgbClr val="69EB00"/>
                </a:solidFill>
                <a:latin typeface="Arial"/>
                <a:cs typeface="Arial"/>
              </a:rPr>
              <a:t>Modificadores de acesso:</a:t>
            </a:r>
            <a:endParaRPr lang="pt-BR" sz="605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367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280</Words>
  <Application>Microsoft Office PowerPoint</Application>
  <PresentationFormat>Personalizar</PresentationFormat>
  <Paragraphs>37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Office Theme</vt:lpstr>
      <vt:lpstr>C# Fundamentals Modificadores de acesso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67</cp:revision>
  <dcterms:created xsi:type="dcterms:W3CDTF">2021-01-29T17:28:06Z</dcterms:created>
  <dcterms:modified xsi:type="dcterms:W3CDTF">2021-03-20T00:26:19Z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