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81" r:id="rId4"/>
    <p:sldId id="282" r:id="rId5"/>
    <p:sldId id="283" r:id="rId6"/>
    <p:sldId id="280" r:id="rId7"/>
    <p:sldId id="260" r:id="rId8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-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28/03/2021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dotnet/api/system.timezoneinfo?view=net-5.0" TargetMode="External"/><Relationship Id="rId2" Type="http://schemas.openxmlformats.org/officeDocument/2006/relationships/hyperlink" Target="https://docs.microsoft.com/pt-br/dotnet/api/system.timezone?view=net-5.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 err="1">
                <a:latin typeface="Arial"/>
                <a:cs typeface="Arial"/>
              </a:rPr>
              <a:t>Timezone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116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Timezone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014" y="2018447"/>
            <a:ext cx="12535883" cy="6478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2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116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Timezone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00" y="2171700"/>
            <a:ext cx="15513179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581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116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Timezone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990376"/>
            <a:ext cx="10439400" cy="6534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8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116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Timezone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56" y="2031291"/>
            <a:ext cx="12801600" cy="6453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91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30181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Documentação: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28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</a:t>
            </a:r>
            <a:r>
              <a:rPr lang="pt-BR" sz="2800" b="1" kern="0" spc="180" dirty="0" smtClean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docs.microsoft.com/pt-br/dotnet/api/system.timezone?view=net-5.0</a:t>
            </a:r>
            <a:endParaRPr lang="pt-BR" sz="28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28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2800" b="1" kern="0" spc="180" dirty="0">
                <a:solidFill>
                  <a:schemeClr val="tx1"/>
                </a:solidFill>
                <a:latin typeface="Arial"/>
                <a:cs typeface="Arial"/>
                <a:hlinkClick r:id="rId3"/>
              </a:rPr>
              <a:t>https://docs.microsoft.com/pt-br/dotnet/api/system.timezoneinfo?view=net-5.0</a:t>
            </a:r>
            <a:endParaRPr lang="pt-BR" sz="28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838200" y="706068"/>
            <a:ext cx="166116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Timezone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930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</TotalTime>
  <Words>29</Words>
  <Application>Microsoft Office PowerPoint</Application>
  <PresentationFormat>Personalizar</PresentationFormat>
  <Paragraphs>12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Office Theme</vt:lpstr>
      <vt:lpstr>C# Fundamentals Timezone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121</cp:revision>
  <dcterms:created xsi:type="dcterms:W3CDTF">2021-01-29T17:28:06Z</dcterms:created>
  <dcterms:modified xsi:type="dcterms:W3CDTF">2021-03-28T23:55:02Z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