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91" r:id="rId4"/>
    <p:sldId id="292" r:id="rId5"/>
    <p:sldId id="293" r:id="rId6"/>
    <p:sldId id="290" r:id="rId7"/>
    <p:sldId id="260" r:id="rId8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28/03/2021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icrosoft.com/pt-br/dotnet/api/system.timespan?view=net-5.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err="1">
                <a:latin typeface="Arial"/>
                <a:cs typeface="Arial"/>
              </a:rPr>
              <a:t>Timespan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116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Timespan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084" y="2338097"/>
            <a:ext cx="14481831" cy="583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2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116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Timespan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596" y="2126255"/>
            <a:ext cx="12598719" cy="6447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116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Timespan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642" y="2971801"/>
            <a:ext cx="1525871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3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116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Timespan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8789"/>
            <a:ext cx="11024615" cy="6398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1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16998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http://docs.microsoft.com/pt-br/dotnet/api/system.timespan?view=net-5.0</a:t>
            </a:r>
            <a:endParaRPr lang="pt-BR" sz="2800" b="1" u="sng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06068"/>
            <a:ext cx="166116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 smtClean="0">
                <a:solidFill>
                  <a:srgbClr val="69EB00"/>
                </a:solidFill>
                <a:latin typeface="Arial"/>
                <a:cs typeface="Arial"/>
              </a:rPr>
              <a:t>Timespan</a:t>
            </a: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7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26</Words>
  <Application>Microsoft Office PowerPoint</Application>
  <PresentationFormat>Personalizar</PresentationFormat>
  <Paragraphs>10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C# Fundamentals Timespan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122</cp:revision>
  <dcterms:created xsi:type="dcterms:W3CDTF">2021-01-29T17:28:06Z</dcterms:created>
  <dcterms:modified xsi:type="dcterms:W3CDTF">2021-03-29T00:30:41Z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