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9" r:id="rId6"/>
    <p:sldId id="259" r:id="rId7"/>
    <p:sldId id="261" r:id="rId8"/>
    <p:sldId id="262" r:id="rId9"/>
    <p:sldId id="263" r:id="rId10"/>
    <p:sldId id="268" r:id="rId11"/>
    <p:sldId id="260" r:id="rId12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914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smtClean="0">
                <a:latin typeface="Arial"/>
                <a:cs typeface="Arial"/>
              </a:rPr>
              <a:t>Início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8"/>
          <p:cNvSpPr txBox="1">
            <a:spLocks/>
          </p:cNvSpPr>
          <p:nvPr/>
        </p:nvSpPr>
        <p:spPr>
          <a:xfrm>
            <a:off x="1219301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C#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Fundamentals </a:t>
            </a:r>
            <a:r>
              <a:rPr lang="pt-BR" sz="6050" b="1" spc="345" dirty="0" smtClean="0">
                <a:latin typeface="Arial"/>
                <a:cs typeface="Arial"/>
              </a:rPr>
              <a:t>Início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3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1219301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C#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Fundamentals </a:t>
            </a:r>
            <a:r>
              <a:rPr lang="pt-BR" sz="6050" b="1" spc="345" dirty="0" smtClean="0">
                <a:latin typeface="Arial"/>
                <a:cs typeface="Arial"/>
              </a:rPr>
              <a:t>Início</a:t>
            </a:r>
            <a:endParaRPr lang="pt-BR" sz="6050" kern="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8"/>
          <p:cNvSpPr txBox="1">
            <a:spLocks/>
          </p:cNvSpPr>
          <p:nvPr/>
        </p:nvSpPr>
        <p:spPr>
          <a:xfrm>
            <a:off x="1219301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C#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Fundamentals </a:t>
            </a:r>
            <a:r>
              <a:rPr lang="pt-BR" sz="6050" b="1" spc="345" dirty="0" smtClean="0">
                <a:latin typeface="Arial"/>
                <a:cs typeface="Arial"/>
              </a:rPr>
              <a:t>Início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90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8"/>
          <p:cNvSpPr txBox="1">
            <a:spLocks/>
          </p:cNvSpPr>
          <p:nvPr/>
        </p:nvSpPr>
        <p:spPr>
          <a:xfrm>
            <a:off x="1219301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C#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Fundamentals </a:t>
            </a:r>
            <a:r>
              <a:rPr lang="pt-BR" sz="6050" b="1" spc="345" dirty="0" smtClean="0">
                <a:latin typeface="Arial"/>
                <a:cs typeface="Arial"/>
              </a:rPr>
              <a:t>Início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8"/>
          <p:cNvSpPr txBox="1">
            <a:spLocks/>
          </p:cNvSpPr>
          <p:nvPr/>
        </p:nvSpPr>
        <p:spPr>
          <a:xfrm>
            <a:off x="1219301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C#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Fundamentals </a:t>
            </a:r>
            <a:r>
              <a:rPr lang="pt-BR" sz="6050" b="1" spc="345" dirty="0" smtClean="0">
                <a:latin typeface="Arial"/>
                <a:cs typeface="Arial"/>
              </a:rPr>
              <a:t>Início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6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C#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Fundamentals </a:t>
            </a:r>
            <a:r>
              <a:rPr lang="pt-BR" sz="6050" b="1" spc="345" dirty="0" smtClean="0">
                <a:latin typeface="Arial"/>
                <a:cs typeface="Arial"/>
              </a:rPr>
              <a:t>Início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8"/>
          <p:cNvSpPr txBox="1">
            <a:spLocks/>
          </p:cNvSpPr>
          <p:nvPr/>
        </p:nvSpPr>
        <p:spPr>
          <a:xfrm>
            <a:off x="1219301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C#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Fundamentals </a:t>
            </a:r>
            <a:r>
              <a:rPr lang="pt-BR" sz="6050" b="1" spc="345" dirty="0" smtClean="0">
                <a:latin typeface="Arial"/>
                <a:cs typeface="Arial"/>
              </a:rPr>
              <a:t>Início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53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8"/>
          <p:cNvSpPr txBox="1">
            <a:spLocks/>
          </p:cNvSpPr>
          <p:nvPr/>
        </p:nvSpPr>
        <p:spPr>
          <a:xfrm>
            <a:off x="1219301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C#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Fundamentals </a:t>
            </a:r>
            <a:r>
              <a:rPr lang="pt-BR" sz="6050" b="1" spc="345" dirty="0" smtClean="0">
                <a:latin typeface="Arial"/>
                <a:cs typeface="Arial"/>
              </a:rPr>
              <a:t>Início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53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1219301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C#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Fundamentals </a:t>
            </a:r>
            <a:r>
              <a:rPr lang="pt-BR" sz="6050" b="1" spc="345" dirty="0" smtClean="0">
                <a:latin typeface="Arial"/>
                <a:cs typeface="Arial"/>
              </a:rPr>
              <a:t>Início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13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42</Words>
  <Application>Microsoft Office PowerPoint</Application>
  <PresentationFormat>Personalizar</PresentationFormat>
  <Paragraphs>11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Office Theme</vt:lpstr>
      <vt:lpstr>C# Fundamentals Início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49</cp:revision>
  <dcterms:created xsi:type="dcterms:W3CDTF">2021-01-29T17:28:06Z</dcterms:created>
  <dcterms:modified xsi:type="dcterms:W3CDTF">2021-03-10T17:40:28Z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