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60" r:id="rId4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C#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Fundamentals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</Words>
  <Application>Microsoft Office PowerPoint</Application>
  <PresentationFormat>Personalizar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C# Fundamentals Início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50</cp:revision>
  <dcterms:created xsi:type="dcterms:W3CDTF">2021-01-29T17:28:06Z</dcterms:created>
  <dcterms:modified xsi:type="dcterms:W3CDTF">2021-03-10T17:42:20Z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