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C311CallCenterRequests2019-2020/311Call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418BE9-F4BC-4547-B928-C2B83D3F12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KC 311 Call Center Requests 2019-2020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965374-A076-4752-B70B-A47615B75C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11/2/2022 10:28:24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11 Calls Dashboard" id="2" name="slide2">
            <a:extLst>
              <a:ext uri="{FF2B5EF4-FFF2-40B4-BE49-F238E27FC236}">
                <a16:creationId xmlns:a16="http://schemas.microsoft.com/office/drawing/2014/main" id="{7CE1A5FB-5103-4D4A-AD9E-0F98D276D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" y="571500"/>
            <a:ext cx="1142238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2022-11-02T22:28:25Z</dcterms:created>
  <dcterms:modified xsi:type="dcterms:W3CDTF">2022-11-02T22:28:25Z</dcterms:modified>
</cp:coreProperties>
</file>