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2328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8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3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4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5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0390" y="1177435"/>
            <a:ext cx="2541255" cy="1878016"/>
            <a:chOff x="5144374" y="1138807"/>
            <a:chExt cx="2541255" cy="1878016"/>
          </a:xfrm>
        </p:grpSpPr>
        <p:sp>
          <p:nvSpPr>
            <p:cNvPr id="711" name="Oval 710"/>
            <p:cNvSpPr/>
            <p:nvPr/>
          </p:nvSpPr>
          <p:spPr>
            <a:xfrm>
              <a:off x="5144374" y="1333683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712" name="Oval 711"/>
            <p:cNvSpPr/>
            <p:nvPr/>
          </p:nvSpPr>
          <p:spPr>
            <a:xfrm>
              <a:off x="5144374" y="1643735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713" name="Oval 712"/>
            <p:cNvSpPr/>
            <p:nvPr/>
          </p:nvSpPr>
          <p:spPr>
            <a:xfrm>
              <a:off x="5365839" y="1643735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714" name="Straight Connector 713"/>
            <p:cNvCxnSpPr>
              <a:stCxn id="711" idx="4"/>
              <a:endCxn id="712" idx="0"/>
            </p:cNvCxnSpPr>
            <p:nvPr/>
          </p:nvCxnSpPr>
          <p:spPr>
            <a:xfrm rot="5400000">
              <a:off x="5122227" y="1555149"/>
              <a:ext cx="177172" cy="92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15" name="Straight Connector 714"/>
            <p:cNvCxnSpPr>
              <a:endCxn id="713" idx="0"/>
            </p:cNvCxnSpPr>
            <p:nvPr/>
          </p:nvCxnSpPr>
          <p:spPr>
            <a:xfrm>
              <a:off x="5211275" y="1466562"/>
              <a:ext cx="221003" cy="177172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95" name="Oval 694"/>
            <p:cNvSpPr/>
            <p:nvPr/>
          </p:nvSpPr>
          <p:spPr>
            <a:xfrm>
              <a:off x="5144374" y="1953787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96" name="Oval 695"/>
            <p:cNvSpPr/>
            <p:nvPr/>
          </p:nvSpPr>
          <p:spPr>
            <a:xfrm>
              <a:off x="5365839" y="1953787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97" name="Oval 696"/>
            <p:cNvSpPr/>
            <p:nvPr/>
          </p:nvSpPr>
          <p:spPr>
            <a:xfrm>
              <a:off x="5587305" y="1953787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98" name="Oval 697"/>
            <p:cNvSpPr/>
            <p:nvPr/>
          </p:nvSpPr>
          <p:spPr>
            <a:xfrm>
              <a:off x="5808770" y="1953787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99" name="Oval 698"/>
            <p:cNvSpPr/>
            <p:nvPr/>
          </p:nvSpPr>
          <p:spPr>
            <a:xfrm>
              <a:off x="5144374" y="2263839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700" name="Oval 699"/>
            <p:cNvSpPr/>
            <p:nvPr/>
          </p:nvSpPr>
          <p:spPr>
            <a:xfrm>
              <a:off x="5365839" y="2263839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701" name="Oval 700"/>
            <p:cNvSpPr/>
            <p:nvPr/>
          </p:nvSpPr>
          <p:spPr>
            <a:xfrm>
              <a:off x="5587305" y="2263839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702" name="Oval 701"/>
            <p:cNvSpPr/>
            <p:nvPr/>
          </p:nvSpPr>
          <p:spPr>
            <a:xfrm>
              <a:off x="5808770" y="2263839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703" name="Straight Connector 702"/>
            <p:cNvCxnSpPr>
              <a:stCxn id="712" idx="4"/>
              <a:endCxn id="695" idx="0"/>
            </p:cNvCxnSpPr>
            <p:nvPr/>
          </p:nvCxnSpPr>
          <p:spPr>
            <a:xfrm>
              <a:off x="5210814" y="1776614"/>
              <a:ext cx="0" cy="17717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04" name="Straight Connector 703"/>
            <p:cNvCxnSpPr>
              <a:stCxn id="713" idx="4"/>
              <a:endCxn id="697" idx="0"/>
            </p:cNvCxnSpPr>
            <p:nvPr/>
          </p:nvCxnSpPr>
          <p:spPr>
            <a:xfrm>
              <a:off x="5432279" y="1776614"/>
              <a:ext cx="221465" cy="17717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05" name="Straight Connector 704"/>
            <p:cNvCxnSpPr>
              <a:stCxn id="712" idx="5"/>
              <a:endCxn id="696" idx="0"/>
            </p:cNvCxnSpPr>
            <p:nvPr/>
          </p:nvCxnSpPr>
          <p:spPr>
            <a:xfrm>
              <a:off x="5257793" y="1757154"/>
              <a:ext cx="174486" cy="19663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06" name="Straight Connector 705"/>
            <p:cNvCxnSpPr>
              <a:stCxn id="713" idx="5"/>
              <a:endCxn id="698" idx="0"/>
            </p:cNvCxnSpPr>
            <p:nvPr/>
          </p:nvCxnSpPr>
          <p:spPr>
            <a:xfrm>
              <a:off x="5479259" y="1757154"/>
              <a:ext cx="395951" cy="19663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07" name="Straight Connector 706"/>
            <p:cNvCxnSpPr>
              <a:stCxn id="695" idx="4"/>
              <a:endCxn id="699" idx="0"/>
            </p:cNvCxnSpPr>
            <p:nvPr/>
          </p:nvCxnSpPr>
          <p:spPr>
            <a:xfrm rot="5400000">
              <a:off x="5122227" y="2175252"/>
              <a:ext cx="177172" cy="92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08" name="Straight Connector 707"/>
            <p:cNvCxnSpPr>
              <a:stCxn id="696" idx="4"/>
              <a:endCxn id="700" idx="0"/>
            </p:cNvCxnSpPr>
            <p:nvPr/>
          </p:nvCxnSpPr>
          <p:spPr>
            <a:xfrm rot="5400000">
              <a:off x="5343693" y="2175252"/>
              <a:ext cx="177172" cy="92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09" name="Straight Connector 708"/>
            <p:cNvCxnSpPr>
              <a:stCxn id="697" idx="4"/>
              <a:endCxn id="701" idx="0"/>
            </p:cNvCxnSpPr>
            <p:nvPr/>
          </p:nvCxnSpPr>
          <p:spPr>
            <a:xfrm rot="5400000">
              <a:off x="5565158" y="2175252"/>
              <a:ext cx="177172" cy="92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10" name="Straight Connector 709"/>
            <p:cNvCxnSpPr>
              <a:stCxn id="698" idx="4"/>
              <a:endCxn id="702" idx="0"/>
            </p:cNvCxnSpPr>
            <p:nvPr/>
          </p:nvCxnSpPr>
          <p:spPr>
            <a:xfrm rot="5400000">
              <a:off x="5786623" y="2175252"/>
              <a:ext cx="177172" cy="92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9" name="Oval 678"/>
            <p:cNvSpPr/>
            <p:nvPr/>
          </p:nvSpPr>
          <p:spPr>
            <a:xfrm>
              <a:off x="5144374" y="2573889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80" name="Oval 679"/>
            <p:cNvSpPr/>
            <p:nvPr/>
          </p:nvSpPr>
          <p:spPr>
            <a:xfrm>
              <a:off x="5365839" y="2573889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81" name="Oval 680"/>
            <p:cNvSpPr/>
            <p:nvPr/>
          </p:nvSpPr>
          <p:spPr>
            <a:xfrm>
              <a:off x="5587305" y="2573889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82" name="Oval 681"/>
            <p:cNvSpPr/>
            <p:nvPr/>
          </p:nvSpPr>
          <p:spPr>
            <a:xfrm>
              <a:off x="5808770" y="2573889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83" name="Oval 682"/>
            <p:cNvSpPr/>
            <p:nvPr/>
          </p:nvSpPr>
          <p:spPr>
            <a:xfrm>
              <a:off x="5144374" y="2883941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84" name="Oval 683"/>
            <p:cNvSpPr/>
            <p:nvPr/>
          </p:nvSpPr>
          <p:spPr>
            <a:xfrm>
              <a:off x="5365839" y="2883941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85" name="Oval 684"/>
            <p:cNvSpPr/>
            <p:nvPr/>
          </p:nvSpPr>
          <p:spPr>
            <a:xfrm>
              <a:off x="5587305" y="2883941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86" name="Oval 685"/>
            <p:cNvSpPr/>
            <p:nvPr/>
          </p:nvSpPr>
          <p:spPr>
            <a:xfrm>
              <a:off x="5808770" y="2883941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687" name="Straight Connector 686"/>
            <p:cNvCxnSpPr>
              <a:stCxn id="699" idx="4"/>
              <a:endCxn id="679" idx="0"/>
            </p:cNvCxnSpPr>
            <p:nvPr/>
          </p:nvCxnSpPr>
          <p:spPr>
            <a:xfrm>
              <a:off x="5210814" y="2396718"/>
              <a:ext cx="0" cy="177172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88" name="Straight Connector 687"/>
            <p:cNvCxnSpPr>
              <a:stCxn id="700" idx="4"/>
              <a:endCxn id="681" idx="0"/>
            </p:cNvCxnSpPr>
            <p:nvPr/>
          </p:nvCxnSpPr>
          <p:spPr>
            <a:xfrm>
              <a:off x="5432279" y="2396718"/>
              <a:ext cx="221465" cy="177172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89" name="Straight Connector 688"/>
            <p:cNvCxnSpPr>
              <a:stCxn id="699" idx="5"/>
              <a:endCxn id="680" idx="0"/>
            </p:cNvCxnSpPr>
            <p:nvPr/>
          </p:nvCxnSpPr>
          <p:spPr>
            <a:xfrm>
              <a:off x="5257793" y="2377258"/>
              <a:ext cx="174486" cy="196631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90" name="Straight Connector 689"/>
            <p:cNvCxnSpPr>
              <a:stCxn id="700" idx="5"/>
              <a:endCxn id="682" idx="0"/>
            </p:cNvCxnSpPr>
            <p:nvPr/>
          </p:nvCxnSpPr>
          <p:spPr>
            <a:xfrm>
              <a:off x="5479259" y="2377258"/>
              <a:ext cx="395951" cy="196631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91" name="Straight Connector 690"/>
            <p:cNvCxnSpPr>
              <a:stCxn id="679" idx="4"/>
              <a:endCxn id="683" idx="0"/>
            </p:cNvCxnSpPr>
            <p:nvPr/>
          </p:nvCxnSpPr>
          <p:spPr>
            <a:xfrm rot="5400000">
              <a:off x="5122227" y="2795355"/>
              <a:ext cx="177172" cy="92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92" name="Straight Connector 691"/>
            <p:cNvCxnSpPr>
              <a:stCxn id="680" idx="4"/>
              <a:endCxn id="684" idx="0"/>
            </p:cNvCxnSpPr>
            <p:nvPr/>
          </p:nvCxnSpPr>
          <p:spPr>
            <a:xfrm rot="5400000">
              <a:off x="5343693" y="2795355"/>
              <a:ext cx="177172" cy="92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93" name="Straight Connector 692"/>
            <p:cNvCxnSpPr>
              <a:stCxn id="681" idx="4"/>
              <a:endCxn id="685" idx="0"/>
            </p:cNvCxnSpPr>
            <p:nvPr/>
          </p:nvCxnSpPr>
          <p:spPr>
            <a:xfrm rot="5400000">
              <a:off x="5565158" y="2795355"/>
              <a:ext cx="177172" cy="92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94" name="Straight Connector 693"/>
            <p:cNvCxnSpPr>
              <a:stCxn id="682" idx="4"/>
              <a:endCxn id="686" idx="0"/>
            </p:cNvCxnSpPr>
            <p:nvPr/>
          </p:nvCxnSpPr>
          <p:spPr>
            <a:xfrm rot="5400000">
              <a:off x="5786623" y="2795355"/>
              <a:ext cx="177172" cy="92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63" name="Oval 662"/>
            <p:cNvSpPr/>
            <p:nvPr/>
          </p:nvSpPr>
          <p:spPr>
            <a:xfrm>
              <a:off x="6030235" y="2573892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64" name="Oval 663"/>
            <p:cNvSpPr/>
            <p:nvPr/>
          </p:nvSpPr>
          <p:spPr>
            <a:xfrm>
              <a:off x="6251701" y="2573892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65" name="Oval 664"/>
            <p:cNvSpPr/>
            <p:nvPr/>
          </p:nvSpPr>
          <p:spPr>
            <a:xfrm>
              <a:off x="6473166" y="2573892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66" name="Oval 665"/>
            <p:cNvSpPr/>
            <p:nvPr/>
          </p:nvSpPr>
          <p:spPr>
            <a:xfrm>
              <a:off x="6694632" y="2573892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67" name="Oval 666"/>
            <p:cNvSpPr/>
            <p:nvPr/>
          </p:nvSpPr>
          <p:spPr>
            <a:xfrm>
              <a:off x="6030235" y="2883944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68" name="Oval 667"/>
            <p:cNvSpPr/>
            <p:nvPr/>
          </p:nvSpPr>
          <p:spPr>
            <a:xfrm>
              <a:off x="6251701" y="2883944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69" name="Oval 668"/>
            <p:cNvSpPr/>
            <p:nvPr/>
          </p:nvSpPr>
          <p:spPr>
            <a:xfrm>
              <a:off x="6473166" y="2883944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70" name="Oval 669"/>
            <p:cNvSpPr/>
            <p:nvPr/>
          </p:nvSpPr>
          <p:spPr>
            <a:xfrm>
              <a:off x="6694632" y="2883944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671" name="Straight Connector 670"/>
            <p:cNvCxnSpPr>
              <a:stCxn id="701" idx="4"/>
              <a:endCxn id="663" idx="0"/>
            </p:cNvCxnSpPr>
            <p:nvPr/>
          </p:nvCxnSpPr>
          <p:spPr>
            <a:xfrm>
              <a:off x="5653744" y="2396718"/>
              <a:ext cx="442931" cy="17717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72" name="Straight Connector 671"/>
            <p:cNvCxnSpPr>
              <a:stCxn id="701" idx="5"/>
              <a:endCxn id="664" idx="0"/>
            </p:cNvCxnSpPr>
            <p:nvPr/>
          </p:nvCxnSpPr>
          <p:spPr>
            <a:xfrm>
              <a:off x="5700724" y="2377258"/>
              <a:ext cx="617417" cy="19663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73" name="Straight Connector 672"/>
            <p:cNvCxnSpPr>
              <a:stCxn id="702" idx="4"/>
              <a:endCxn id="665" idx="0"/>
            </p:cNvCxnSpPr>
            <p:nvPr/>
          </p:nvCxnSpPr>
          <p:spPr>
            <a:xfrm>
              <a:off x="5875210" y="2396718"/>
              <a:ext cx="664396" cy="17717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74" name="Straight Connector 673"/>
            <p:cNvCxnSpPr>
              <a:stCxn id="702" idx="4"/>
              <a:endCxn id="666" idx="0"/>
            </p:cNvCxnSpPr>
            <p:nvPr/>
          </p:nvCxnSpPr>
          <p:spPr>
            <a:xfrm>
              <a:off x="5875210" y="2396718"/>
              <a:ext cx="885862" cy="17717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75" name="Straight Connector 674"/>
            <p:cNvCxnSpPr>
              <a:stCxn id="663" idx="4"/>
              <a:endCxn id="667" idx="0"/>
            </p:cNvCxnSpPr>
            <p:nvPr/>
          </p:nvCxnSpPr>
          <p:spPr>
            <a:xfrm rot="5400000">
              <a:off x="6008089" y="2795358"/>
              <a:ext cx="177172" cy="92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76" name="Straight Connector 675"/>
            <p:cNvCxnSpPr>
              <a:stCxn id="664" idx="4"/>
              <a:endCxn id="668" idx="0"/>
            </p:cNvCxnSpPr>
            <p:nvPr/>
          </p:nvCxnSpPr>
          <p:spPr>
            <a:xfrm rot="5400000">
              <a:off x="6229554" y="2795358"/>
              <a:ext cx="177172" cy="92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77" name="Straight Connector 676"/>
            <p:cNvCxnSpPr>
              <a:stCxn id="665" idx="4"/>
              <a:endCxn id="669" idx="0"/>
            </p:cNvCxnSpPr>
            <p:nvPr/>
          </p:nvCxnSpPr>
          <p:spPr>
            <a:xfrm rot="5400000">
              <a:off x="6451020" y="2795358"/>
              <a:ext cx="177172" cy="92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78" name="Straight Connector 677"/>
            <p:cNvCxnSpPr>
              <a:stCxn id="666" idx="4"/>
              <a:endCxn id="670" idx="0"/>
            </p:cNvCxnSpPr>
            <p:nvPr/>
          </p:nvCxnSpPr>
          <p:spPr>
            <a:xfrm rot="5400000">
              <a:off x="6672485" y="2795358"/>
              <a:ext cx="177172" cy="92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6935935" y="2570931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660" name="Oval 659"/>
            <p:cNvSpPr/>
            <p:nvPr/>
          </p:nvSpPr>
          <p:spPr>
            <a:xfrm>
              <a:off x="6936858" y="2882498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661" name="Straight Connector 660"/>
            <p:cNvCxnSpPr>
              <a:stCxn id="659" idx="4"/>
              <a:endCxn id="660" idx="0"/>
            </p:cNvCxnSpPr>
            <p:nvPr/>
          </p:nvCxnSpPr>
          <p:spPr>
            <a:xfrm>
              <a:off x="7002374" y="2703810"/>
              <a:ext cx="923" cy="178688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62" name="Straight Connector 661"/>
            <p:cNvCxnSpPr>
              <a:stCxn id="659" idx="0"/>
              <a:endCxn id="702" idx="5"/>
            </p:cNvCxnSpPr>
            <p:nvPr/>
          </p:nvCxnSpPr>
          <p:spPr>
            <a:xfrm flipH="1" flipV="1">
              <a:off x="5922188" y="2377258"/>
              <a:ext cx="1080186" cy="193673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95" name="Oval 894"/>
            <p:cNvSpPr/>
            <p:nvPr/>
          </p:nvSpPr>
          <p:spPr>
            <a:xfrm>
              <a:off x="5940744" y="1275691"/>
              <a:ext cx="132879" cy="13287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26830" y="1138807"/>
              <a:ext cx="1558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w,h,x,y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66058" y="4141744"/>
            <a:ext cx="17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inion Pro"/>
                <a:cs typeface="Minion Pro"/>
              </a:rPr>
              <a:t>…</a:t>
            </a:r>
            <a:endParaRPr lang="en-US" sz="2400" dirty="0">
              <a:latin typeface="Minion Pro"/>
              <a:cs typeface="Minion Pro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154558" y="3381683"/>
            <a:ext cx="2834562" cy="1976031"/>
            <a:chOff x="1154558" y="3370028"/>
            <a:chExt cx="2834562" cy="1976031"/>
          </a:xfrm>
        </p:grpSpPr>
        <p:grpSp>
          <p:nvGrpSpPr>
            <p:cNvPr id="4" name="Group 3"/>
            <p:cNvGrpSpPr/>
            <p:nvPr/>
          </p:nvGrpSpPr>
          <p:grpSpPr>
            <a:xfrm>
              <a:off x="1995933" y="3370028"/>
              <a:ext cx="1993187" cy="1923336"/>
              <a:chOff x="1601689" y="4254707"/>
              <a:chExt cx="1993187" cy="1923336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1601689" y="4406320"/>
                <a:ext cx="1993187" cy="1771723"/>
                <a:chOff x="6705600" y="1714500"/>
                <a:chExt cx="4114800" cy="2743200"/>
              </a:xfrm>
            </p:grpSpPr>
            <p:sp>
              <p:nvSpPr>
                <p:cNvPr id="267" name="Rectangle 266"/>
                <p:cNvSpPr/>
                <p:nvPr/>
              </p:nvSpPr>
              <p:spPr>
                <a:xfrm>
                  <a:off x="6705600" y="1714500"/>
                  <a:ext cx="459106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6705600" y="2194560"/>
                  <a:ext cx="911542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705600" y="3154680"/>
                  <a:ext cx="1826894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705600" y="2674620"/>
                  <a:ext cx="1832611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6705600" y="3634740"/>
                  <a:ext cx="4114800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6705600" y="4114800"/>
                  <a:ext cx="4114800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cxnSp>
              <p:nvCxnSpPr>
                <p:cNvPr id="273" name="Straight Connector 272"/>
                <p:cNvCxnSpPr/>
                <p:nvPr/>
              </p:nvCxnSpPr>
              <p:spPr>
                <a:xfrm rot="5400000">
                  <a:off x="6992303" y="236505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rot="5400000">
                  <a:off x="6992303" y="28451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 rot="5400000">
                  <a:off x="7450456" y="284440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rot="5400000">
                  <a:off x="7907656" y="28451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 rot="5400000">
                  <a:off x="6992303" y="33251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 rot="5400000">
                  <a:off x="7450456" y="332446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rot="5400000">
                  <a:off x="7907656" y="33251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rot="5400000">
                  <a:off x="6988492" y="38052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 rot="5400000">
                  <a:off x="7446644" y="38045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rot="5400000">
                  <a:off x="7903844" y="38052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rot="5400000">
                  <a:off x="8361997" y="38045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rot="5400000">
                  <a:off x="8814433" y="38052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 rot="5400000">
                  <a:off x="9272586" y="38045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 rot="5400000">
                  <a:off x="9729786" y="38052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 rot="5400000">
                  <a:off x="10187939" y="38045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 rot="5400000">
                  <a:off x="6988492" y="42852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 rot="5400000">
                  <a:off x="7446644" y="42845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 rot="5400000">
                  <a:off x="7903844" y="42852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 rot="5400000">
                  <a:off x="8361997" y="42845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 rot="5400000">
                  <a:off x="8814433" y="42852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 rot="5400000">
                  <a:off x="9272586" y="42845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 rot="5400000">
                  <a:off x="9729786" y="42852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 rot="5400000">
                  <a:off x="10187939" y="42845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4" name="TextBox 523"/>
              <p:cNvSpPr txBox="1"/>
              <p:nvPr/>
            </p:nvSpPr>
            <p:spPr bwMode="auto">
              <a:xfrm>
                <a:off x="2043235" y="4254707"/>
                <a:ext cx="1547025" cy="461665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Minion Pro"/>
                    <a:cs typeface="Minion Pro"/>
                  </a:rPr>
                  <a:t>w[31]</a:t>
                </a:r>
                <a:endParaRPr lang="en-US" sz="2400" b="1" dirty="0" smtClean="0">
                  <a:latin typeface="Minion Pro"/>
                  <a:cs typeface="Minion Pro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54558" y="3430150"/>
              <a:ext cx="841375" cy="1915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dirty="0" smtClean="0">
                  <a:latin typeface="Minion Pro"/>
                  <a:cs typeface="Minion Pro"/>
                </a:rPr>
                <a:t>0x000</a:t>
              </a:r>
            </a:p>
            <a:p>
              <a:pPr>
                <a:lnSpc>
                  <a:spcPct val="110000"/>
                </a:lnSpc>
              </a:pPr>
              <a:r>
                <a:rPr lang="en-US" dirty="0" smtClean="0">
                  <a:latin typeface="Minion Pro"/>
                  <a:cs typeface="Minion Pro"/>
                </a:rPr>
                <a:t>0x001</a:t>
              </a:r>
            </a:p>
            <a:p>
              <a:pPr>
                <a:lnSpc>
                  <a:spcPct val="110000"/>
                </a:lnSpc>
              </a:pPr>
              <a:r>
                <a:rPr lang="en-US" dirty="0" smtClean="0">
                  <a:latin typeface="Minion Pro"/>
                  <a:cs typeface="Minion Pro"/>
                </a:rPr>
                <a:t>0x003</a:t>
              </a:r>
            </a:p>
            <a:p>
              <a:pPr>
                <a:lnSpc>
                  <a:spcPct val="110000"/>
                </a:lnSpc>
              </a:pPr>
              <a:r>
                <a:rPr lang="en-US" dirty="0" smtClean="0">
                  <a:latin typeface="Minion Pro"/>
                  <a:cs typeface="Minion Pro"/>
                </a:rPr>
                <a:t>0x007</a:t>
              </a:r>
            </a:p>
            <a:p>
              <a:pPr>
                <a:lnSpc>
                  <a:spcPct val="110000"/>
                </a:lnSpc>
              </a:pPr>
              <a:r>
                <a:rPr lang="en-US" dirty="0" smtClean="0">
                  <a:latin typeface="Minion Pro"/>
                  <a:cs typeface="Minion Pro"/>
                </a:rPr>
                <a:t>0x011</a:t>
              </a:r>
            </a:p>
            <a:p>
              <a:pPr>
                <a:lnSpc>
                  <a:spcPct val="110000"/>
                </a:lnSpc>
              </a:pPr>
              <a:r>
                <a:rPr lang="en-US" dirty="0" smtClean="0">
                  <a:latin typeface="Minion Pro"/>
                  <a:cs typeface="Minion Pro"/>
                </a:rPr>
                <a:t>0x021</a:t>
              </a:r>
              <a:endParaRPr lang="en-US" dirty="0">
                <a:latin typeface="Minion Pro"/>
                <a:cs typeface="Minion Pro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38696" y="3369567"/>
            <a:ext cx="2867819" cy="1988147"/>
            <a:chOff x="5038696" y="3369567"/>
            <a:chExt cx="2867819" cy="1988147"/>
          </a:xfrm>
        </p:grpSpPr>
        <p:grpSp>
          <p:nvGrpSpPr>
            <p:cNvPr id="927" name="Group 926"/>
            <p:cNvGrpSpPr/>
            <p:nvPr/>
          </p:nvGrpSpPr>
          <p:grpSpPr>
            <a:xfrm>
              <a:off x="5880071" y="3369567"/>
              <a:ext cx="2026444" cy="1923336"/>
              <a:chOff x="1601689" y="4254707"/>
              <a:chExt cx="2026444" cy="1923336"/>
            </a:xfrm>
          </p:grpSpPr>
          <p:grpSp>
            <p:nvGrpSpPr>
              <p:cNvPr id="928" name="Group 927"/>
              <p:cNvGrpSpPr/>
              <p:nvPr/>
            </p:nvGrpSpPr>
            <p:grpSpPr>
              <a:xfrm>
                <a:off x="1601689" y="4406320"/>
                <a:ext cx="1993187" cy="1771723"/>
                <a:chOff x="6705600" y="1714500"/>
                <a:chExt cx="4114800" cy="2743200"/>
              </a:xfrm>
            </p:grpSpPr>
            <p:sp>
              <p:nvSpPr>
                <p:cNvPr id="930" name="Rectangle 929"/>
                <p:cNvSpPr/>
                <p:nvPr/>
              </p:nvSpPr>
              <p:spPr>
                <a:xfrm>
                  <a:off x="6705600" y="1714500"/>
                  <a:ext cx="459106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931" name="Rectangle 930"/>
                <p:cNvSpPr/>
                <p:nvPr/>
              </p:nvSpPr>
              <p:spPr>
                <a:xfrm>
                  <a:off x="6705600" y="2194560"/>
                  <a:ext cx="911542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932" name="Rectangle 931"/>
                <p:cNvSpPr/>
                <p:nvPr/>
              </p:nvSpPr>
              <p:spPr>
                <a:xfrm>
                  <a:off x="6705600" y="3154680"/>
                  <a:ext cx="1826894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933" name="Rectangle 932"/>
                <p:cNvSpPr/>
                <p:nvPr/>
              </p:nvSpPr>
              <p:spPr>
                <a:xfrm>
                  <a:off x="6705600" y="2674620"/>
                  <a:ext cx="1832611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934" name="Rectangle 933"/>
                <p:cNvSpPr/>
                <p:nvPr/>
              </p:nvSpPr>
              <p:spPr>
                <a:xfrm>
                  <a:off x="6705600" y="3634740"/>
                  <a:ext cx="4114800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935" name="Rectangle 934"/>
                <p:cNvSpPr/>
                <p:nvPr/>
              </p:nvSpPr>
              <p:spPr>
                <a:xfrm>
                  <a:off x="6705600" y="4114800"/>
                  <a:ext cx="4114800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cxnSp>
              <p:nvCxnSpPr>
                <p:cNvPr id="936" name="Straight Connector 935"/>
                <p:cNvCxnSpPr/>
                <p:nvPr/>
              </p:nvCxnSpPr>
              <p:spPr>
                <a:xfrm rot="5400000">
                  <a:off x="6992303" y="236505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 rot="5400000">
                  <a:off x="6992303" y="28451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Straight Connector 937"/>
                <p:cNvCxnSpPr/>
                <p:nvPr/>
              </p:nvCxnSpPr>
              <p:spPr>
                <a:xfrm rot="5400000">
                  <a:off x="7450456" y="284440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rot="5400000">
                  <a:off x="7907656" y="28451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/>
                <p:cNvCxnSpPr/>
                <p:nvPr/>
              </p:nvCxnSpPr>
              <p:spPr>
                <a:xfrm rot="5400000">
                  <a:off x="6992303" y="33251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rot="5400000">
                  <a:off x="7450456" y="332446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Straight Connector 941"/>
                <p:cNvCxnSpPr/>
                <p:nvPr/>
              </p:nvCxnSpPr>
              <p:spPr>
                <a:xfrm rot="5400000">
                  <a:off x="7907656" y="33251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3" name="Straight Connector 942"/>
                <p:cNvCxnSpPr/>
                <p:nvPr/>
              </p:nvCxnSpPr>
              <p:spPr>
                <a:xfrm rot="5400000">
                  <a:off x="6988492" y="38052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4" name="Straight Connector 943"/>
                <p:cNvCxnSpPr/>
                <p:nvPr/>
              </p:nvCxnSpPr>
              <p:spPr>
                <a:xfrm rot="5400000">
                  <a:off x="7446644" y="38045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5" name="Straight Connector 944"/>
                <p:cNvCxnSpPr/>
                <p:nvPr/>
              </p:nvCxnSpPr>
              <p:spPr>
                <a:xfrm rot="5400000">
                  <a:off x="7903844" y="38052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6" name="Straight Connector 945"/>
                <p:cNvCxnSpPr/>
                <p:nvPr/>
              </p:nvCxnSpPr>
              <p:spPr>
                <a:xfrm rot="5400000">
                  <a:off x="8361997" y="38045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7" name="Straight Connector 946"/>
                <p:cNvCxnSpPr/>
                <p:nvPr/>
              </p:nvCxnSpPr>
              <p:spPr>
                <a:xfrm rot="5400000">
                  <a:off x="8814433" y="38052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8" name="Straight Connector 947"/>
                <p:cNvCxnSpPr/>
                <p:nvPr/>
              </p:nvCxnSpPr>
              <p:spPr>
                <a:xfrm rot="5400000">
                  <a:off x="9272586" y="38045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Straight Connector 948"/>
                <p:cNvCxnSpPr/>
                <p:nvPr/>
              </p:nvCxnSpPr>
              <p:spPr>
                <a:xfrm rot="5400000">
                  <a:off x="9729786" y="38052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/>
                <p:cNvCxnSpPr/>
                <p:nvPr/>
              </p:nvCxnSpPr>
              <p:spPr>
                <a:xfrm rot="5400000">
                  <a:off x="10187939" y="38045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Straight Connector 950"/>
                <p:cNvCxnSpPr/>
                <p:nvPr/>
              </p:nvCxnSpPr>
              <p:spPr>
                <a:xfrm rot="5400000">
                  <a:off x="6988492" y="42852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2" name="Straight Connector 951"/>
                <p:cNvCxnSpPr/>
                <p:nvPr/>
              </p:nvCxnSpPr>
              <p:spPr>
                <a:xfrm rot="5400000">
                  <a:off x="7446644" y="42845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3" name="Straight Connector 952"/>
                <p:cNvCxnSpPr/>
                <p:nvPr/>
              </p:nvCxnSpPr>
              <p:spPr>
                <a:xfrm rot="5400000">
                  <a:off x="7903844" y="42852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4" name="Straight Connector 953"/>
                <p:cNvCxnSpPr/>
                <p:nvPr/>
              </p:nvCxnSpPr>
              <p:spPr>
                <a:xfrm rot="5400000">
                  <a:off x="8361997" y="42845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Straight Connector 954"/>
                <p:cNvCxnSpPr/>
                <p:nvPr/>
              </p:nvCxnSpPr>
              <p:spPr>
                <a:xfrm rot="5400000">
                  <a:off x="8814433" y="42852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Straight Connector 955"/>
                <p:cNvCxnSpPr/>
                <p:nvPr/>
              </p:nvCxnSpPr>
              <p:spPr>
                <a:xfrm rot="5400000">
                  <a:off x="9272586" y="42845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Straight Connector 956"/>
                <p:cNvCxnSpPr/>
                <p:nvPr/>
              </p:nvCxnSpPr>
              <p:spPr>
                <a:xfrm rot="5400000">
                  <a:off x="9729786" y="42852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Straight Connector 957"/>
                <p:cNvCxnSpPr/>
                <p:nvPr/>
              </p:nvCxnSpPr>
              <p:spPr>
                <a:xfrm rot="5400000">
                  <a:off x="10187939" y="42845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9" name="TextBox 928"/>
              <p:cNvSpPr txBox="1"/>
              <p:nvPr/>
            </p:nvSpPr>
            <p:spPr bwMode="auto">
              <a:xfrm>
                <a:off x="2089547" y="4254707"/>
                <a:ext cx="1538586" cy="461665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Minion Pro"/>
                    <a:cs typeface="Minion Pro"/>
                  </a:rPr>
                  <a:t>y[31]</a:t>
                </a:r>
                <a:endParaRPr lang="en-US" sz="2400" b="1" dirty="0" smtClean="0">
                  <a:latin typeface="Minion Pro"/>
                  <a:cs typeface="Minion Pro"/>
                </a:endParaRPr>
              </a:p>
            </p:txBody>
          </p:sp>
        </p:grpSp>
        <p:sp>
          <p:nvSpPr>
            <p:cNvPr id="993" name="TextBox 992"/>
            <p:cNvSpPr txBox="1"/>
            <p:nvPr/>
          </p:nvSpPr>
          <p:spPr>
            <a:xfrm>
              <a:off x="5038696" y="3441805"/>
              <a:ext cx="841375" cy="1915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dirty="0" smtClean="0">
                  <a:latin typeface="Minion Pro"/>
                  <a:cs typeface="Minion Pro"/>
                </a:rPr>
                <a:t>0x093</a:t>
              </a:r>
            </a:p>
            <a:p>
              <a:pPr>
                <a:lnSpc>
                  <a:spcPct val="110000"/>
                </a:lnSpc>
              </a:pPr>
              <a:r>
                <a:rPr lang="en-US" dirty="0" smtClean="0">
                  <a:latin typeface="Minion Pro"/>
                  <a:cs typeface="Minion Pro"/>
                </a:rPr>
                <a:t>0x094</a:t>
              </a:r>
            </a:p>
            <a:p>
              <a:pPr>
                <a:lnSpc>
                  <a:spcPct val="110000"/>
                </a:lnSpc>
              </a:pPr>
              <a:r>
                <a:rPr lang="en-US" dirty="0" smtClean="0">
                  <a:latin typeface="Minion Pro"/>
                  <a:cs typeface="Minion Pro"/>
                </a:rPr>
                <a:t>0x096</a:t>
              </a:r>
            </a:p>
            <a:p>
              <a:pPr>
                <a:lnSpc>
                  <a:spcPct val="110000"/>
                </a:lnSpc>
              </a:pPr>
              <a:r>
                <a:rPr lang="en-US" dirty="0" smtClean="0">
                  <a:latin typeface="Minion Pro"/>
                  <a:cs typeface="Minion Pro"/>
                </a:rPr>
                <a:t>0x100</a:t>
              </a:r>
            </a:p>
            <a:p>
              <a:pPr>
                <a:lnSpc>
                  <a:spcPct val="110000"/>
                </a:lnSpc>
              </a:pPr>
              <a:r>
                <a:rPr lang="en-US" dirty="0" smtClean="0">
                  <a:latin typeface="Minion Pro"/>
                  <a:cs typeface="Minion Pro"/>
                </a:rPr>
                <a:t>0x104</a:t>
              </a:r>
            </a:p>
            <a:p>
              <a:pPr>
                <a:lnSpc>
                  <a:spcPct val="110000"/>
                </a:lnSpc>
              </a:pPr>
              <a:r>
                <a:rPr lang="en-US" dirty="0" smtClean="0">
                  <a:latin typeface="Minion Pro"/>
                  <a:cs typeface="Minion Pro"/>
                </a:rPr>
                <a:t>0x114</a:t>
              </a:r>
              <a:endParaRPr lang="en-US" dirty="0">
                <a:latin typeface="Minion Pro"/>
                <a:cs typeface="Minion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15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5192</TotalTime>
  <Words>30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Meyerovich</dc:creator>
  <cp:lastModifiedBy>Leo Meyerovich</cp:lastModifiedBy>
  <cp:revision>4</cp:revision>
  <dcterms:created xsi:type="dcterms:W3CDTF">2013-06-15T03:15:16Z</dcterms:created>
  <dcterms:modified xsi:type="dcterms:W3CDTF">2013-06-18T17:48:03Z</dcterms:modified>
</cp:coreProperties>
</file>