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0" d="100"/>
          <a:sy n="140" d="100"/>
        </p:scale>
        <p:origin x="-600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9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8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8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3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4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5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6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44AC-E436-714C-AA46-58E5FB77AF8C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EF75D-ABA6-F146-A0DB-5C423A569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9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roup 265"/>
          <p:cNvGrpSpPr/>
          <p:nvPr/>
        </p:nvGrpSpPr>
        <p:grpSpPr>
          <a:xfrm>
            <a:off x="1601689" y="4406320"/>
            <a:ext cx="1993187" cy="1771723"/>
            <a:chOff x="6705600" y="1714500"/>
            <a:chExt cx="4114800" cy="2743200"/>
          </a:xfrm>
        </p:grpSpPr>
        <p:sp>
          <p:nvSpPr>
            <p:cNvPr id="267" name="Rectangle 266"/>
            <p:cNvSpPr/>
            <p:nvPr/>
          </p:nvSpPr>
          <p:spPr>
            <a:xfrm>
              <a:off x="6705600" y="1714500"/>
              <a:ext cx="459106" cy="3429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6705600" y="2194560"/>
              <a:ext cx="911542" cy="3429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6705600" y="3154680"/>
              <a:ext cx="1826894" cy="3429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6705600" y="2674620"/>
              <a:ext cx="1832611" cy="3429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6705600" y="3634740"/>
              <a:ext cx="4114800" cy="3429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6705600" y="4114800"/>
              <a:ext cx="4114800" cy="3429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/>
                <a:cs typeface="Minion Pro"/>
              </a:endParaRPr>
            </a:p>
          </p:txBody>
        </p:sp>
        <p:cxnSp>
          <p:nvCxnSpPr>
            <p:cNvPr id="273" name="Straight Connector 272"/>
            <p:cNvCxnSpPr/>
            <p:nvPr/>
          </p:nvCxnSpPr>
          <p:spPr>
            <a:xfrm rot="5400000">
              <a:off x="6992303" y="2365057"/>
              <a:ext cx="342900" cy="1906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5400000">
              <a:off x="6992303" y="2845117"/>
              <a:ext cx="342900" cy="1906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5400000">
              <a:off x="7450456" y="2844403"/>
              <a:ext cx="342900" cy="1906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rot="5400000">
              <a:off x="7907656" y="2845117"/>
              <a:ext cx="342900" cy="1906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rot="5400000">
              <a:off x="6992303" y="3325177"/>
              <a:ext cx="342900" cy="1906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7450456" y="3324463"/>
              <a:ext cx="342900" cy="1906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5400000">
              <a:off x="7907656" y="3325177"/>
              <a:ext cx="342900" cy="1906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rot="5400000">
              <a:off x="6988492" y="3805237"/>
              <a:ext cx="342900" cy="1906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rot="5400000">
              <a:off x="7446644" y="3804523"/>
              <a:ext cx="342900" cy="1906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5400000">
              <a:off x="7903844" y="3805237"/>
              <a:ext cx="342900" cy="1906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8361997" y="3804523"/>
              <a:ext cx="342900" cy="1906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rot="5400000">
              <a:off x="8814433" y="3805237"/>
              <a:ext cx="342900" cy="1906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rot="5400000">
              <a:off x="9272586" y="3804523"/>
              <a:ext cx="342900" cy="1906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rot="5400000">
              <a:off x="9729786" y="3805237"/>
              <a:ext cx="342900" cy="1906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5400000">
              <a:off x="10187939" y="3804523"/>
              <a:ext cx="342900" cy="1906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rot="5400000">
              <a:off x="6988492" y="4285297"/>
              <a:ext cx="342900" cy="1906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5400000">
              <a:off x="7446644" y="4284583"/>
              <a:ext cx="342900" cy="1906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5400000">
              <a:off x="7903844" y="4285297"/>
              <a:ext cx="342900" cy="1906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rot="5400000">
              <a:off x="8361997" y="4284583"/>
              <a:ext cx="342900" cy="1906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8814433" y="4285297"/>
              <a:ext cx="342900" cy="1906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5400000">
              <a:off x="9272586" y="4284583"/>
              <a:ext cx="342900" cy="1906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9729786" y="4285297"/>
              <a:ext cx="342900" cy="1906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5400000">
              <a:off x="10187939" y="4284583"/>
              <a:ext cx="342900" cy="1906"/>
            </a:xfrm>
            <a:prstGeom prst="line">
              <a:avLst/>
            </a:prstGeom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/>
          <p:cNvGrpSpPr/>
          <p:nvPr/>
        </p:nvGrpSpPr>
        <p:grpSpPr>
          <a:xfrm>
            <a:off x="2108419" y="2974412"/>
            <a:ext cx="856558" cy="1033344"/>
            <a:chOff x="1620605" y="35921"/>
            <a:chExt cx="1768312" cy="1599950"/>
          </a:xfrm>
        </p:grpSpPr>
        <p:sp>
          <p:nvSpPr>
            <p:cNvPr id="363" name="TextBox 362"/>
            <p:cNvSpPr txBox="1"/>
            <p:nvPr/>
          </p:nvSpPr>
          <p:spPr bwMode="auto">
            <a:xfrm>
              <a:off x="1620605" y="730449"/>
              <a:ext cx="843282" cy="90542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4"/>
                  </a:solidFill>
                  <a:latin typeface="Minion Pro"/>
                  <a:cs typeface="Minion Pro"/>
                </a:rPr>
                <a:t>h</a:t>
              </a:r>
            </a:p>
          </p:txBody>
        </p:sp>
        <p:sp>
          <p:nvSpPr>
            <p:cNvPr id="364" name="TextBox 363"/>
            <p:cNvSpPr txBox="1"/>
            <p:nvPr/>
          </p:nvSpPr>
          <p:spPr bwMode="auto">
            <a:xfrm>
              <a:off x="2050355" y="394844"/>
              <a:ext cx="843282" cy="90542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4"/>
                  </a:solidFill>
                  <a:latin typeface="Minion Pro"/>
                  <a:cs typeface="Minion Pro"/>
                </a:rPr>
                <a:t>x</a:t>
              </a:r>
            </a:p>
          </p:txBody>
        </p:sp>
        <p:sp>
          <p:nvSpPr>
            <p:cNvPr id="365" name="TextBox 364"/>
            <p:cNvSpPr txBox="1"/>
            <p:nvPr/>
          </p:nvSpPr>
          <p:spPr bwMode="auto">
            <a:xfrm>
              <a:off x="2545637" y="35921"/>
              <a:ext cx="843280" cy="905422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4"/>
                  </a:solidFill>
                  <a:latin typeface="Minion Pro"/>
                  <a:cs typeface="Minion Pro"/>
                </a:rPr>
                <a:t>y</a:t>
              </a:r>
            </a:p>
          </p:txBody>
        </p:sp>
      </p:grpSp>
      <p:sp>
        <p:nvSpPr>
          <p:cNvPr id="524" name="TextBox 523"/>
          <p:cNvSpPr txBox="1"/>
          <p:nvPr/>
        </p:nvSpPr>
        <p:spPr bwMode="auto">
          <a:xfrm>
            <a:off x="1518522" y="3785887"/>
            <a:ext cx="408480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  <a:latin typeface="Minion Pro"/>
                <a:cs typeface="Minion Pro"/>
              </a:rPr>
              <a:t>W</a:t>
            </a:r>
            <a:endParaRPr lang="en-US" sz="2400" b="1" dirty="0" smtClean="0">
              <a:solidFill>
                <a:schemeClr val="accent4"/>
              </a:solidFill>
              <a:latin typeface="Minion Pro"/>
              <a:cs typeface="Minion Pro"/>
            </a:endParaRPr>
          </a:p>
        </p:txBody>
      </p:sp>
      <p:grpSp>
        <p:nvGrpSpPr>
          <p:cNvPr id="359" name="Group 358"/>
          <p:cNvGrpSpPr/>
          <p:nvPr/>
        </p:nvGrpSpPr>
        <p:grpSpPr>
          <a:xfrm>
            <a:off x="2029664" y="125125"/>
            <a:ext cx="2389328" cy="2849287"/>
            <a:chOff x="3992094" y="382192"/>
            <a:chExt cx="4110506" cy="4901797"/>
          </a:xfrm>
        </p:grpSpPr>
        <p:grpSp>
          <p:nvGrpSpPr>
            <p:cNvPr id="360" name="Group 359"/>
            <p:cNvGrpSpPr/>
            <p:nvPr/>
          </p:nvGrpSpPr>
          <p:grpSpPr>
            <a:xfrm>
              <a:off x="4419600" y="1866278"/>
              <a:ext cx="3683000" cy="3352800"/>
              <a:chOff x="3429000" y="1371600"/>
              <a:chExt cx="4419600" cy="3017520"/>
            </a:xfrm>
          </p:grpSpPr>
          <p:grpSp>
            <p:nvGrpSpPr>
              <p:cNvPr id="489" name="Group 488"/>
              <p:cNvGrpSpPr/>
              <p:nvPr/>
            </p:nvGrpSpPr>
            <p:grpSpPr>
              <a:xfrm>
                <a:off x="3733799" y="1371600"/>
                <a:ext cx="4114801" cy="2743200"/>
                <a:chOff x="1371599" y="1371600"/>
                <a:chExt cx="4114801" cy="2743200"/>
              </a:xfrm>
            </p:grpSpPr>
            <p:sp>
              <p:nvSpPr>
                <p:cNvPr id="617" name="Rectangle 616"/>
                <p:cNvSpPr/>
                <p:nvPr/>
              </p:nvSpPr>
              <p:spPr>
                <a:xfrm>
                  <a:off x="1371599" y="1371600"/>
                  <a:ext cx="453390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618" name="Rectangle 617"/>
                <p:cNvSpPr/>
                <p:nvPr/>
              </p:nvSpPr>
              <p:spPr>
                <a:xfrm>
                  <a:off x="1371600" y="1851660"/>
                  <a:ext cx="911542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619" name="Rectangle 618"/>
                <p:cNvSpPr/>
                <p:nvPr/>
              </p:nvSpPr>
              <p:spPr>
                <a:xfrm>
                  <a:off x="1371600" y="2811780"/>
                  <a:ext cx="1832611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620" name="Rectangle 619"/>
                <p:cNvSpPr/>
                <p:nvPr/>
              </p:nvSpPr>
              <p:spPr>
                <a:xfrm>
                  <a:off x="1371600" y="2331720"/>
                  <a:ext cx="1826894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621" name="Rectangle 620"/>
                <p:cNvSpPr/>
                <p:nvPr/>
              </p:nvSpPr>
              <p:spPr>
                <a:xfrm>
                  <a:off x="1371600" y="3291840"/>
                  <a:ext cx="4114800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622" name="Rectangle 621"/>
                <p:cNvSpPr/>
                <p:nvPr/>
              </p:nvSpPr>
              <p:spPr>
                <a:xfrm>
                  <a:off x="1371600" y="3771900"/>
                  <a:ext cx="4114800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cxnSp>
              <p:nvCxnSpPr>
                <p:cNvPr id="623" name="Straight Connector 622"/>
                <p:cNvCxnSpPr/>
                <p:nvPr/>
              </p:nvCxnSpPr>
              <p:spPr>
                <a:xfrm rot="5400000">
                  <a:off x="1658303" y="202215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4" name="Straight Connector 623"/>
                <p:cNvCxnSpPr/>
                <p:nvPr/>
              </p:nvCxnSpPr>
              <p:spPr>
                <a:xfrm rot="5400000">
                  <a:off x="1658303" y="250221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5" name="Straight Connector 624"/>
                <p:cNvCxnSpPr/>
                <p:nvPr/>
              </p:nvCxnSpPr>
              <p:spPr>
                <a:xfrm rot="5400000">
                  <a:off x="2116456" y="250150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6" name="Straight Connector 625"/>
                <p:cNvCxnSpPr/>
                <p:nvPr/>
              </p:nvCxnSpPr>
              <p:spPr>
                <a:xfrm rot="5400000">
                  <a:off x="2573656" y="250221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Straight Connector 626"/>
                <p:cNvCxnSpPr/>
                <p:nvPr/>
              </p:nvCxnSpPr>
              <p:spPr>
                <a:xfrm rot="5400000">
                  <a:off x="1658303" y="298227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8" name="Straight Connector 627"/>
                <p:cNvCxnSpPr/>
                <p:nvPr/>
              </p:nvCxnSpPr>
              <p:spPr>
                <a:xfrm rot="5400000">
                  <a:off x="2116456" y="298156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9" name="Straight Connector 628"/>
                <p:cNvCxnSpPr/>
                <p:nvPr/>
              </p:nvCxnSpPr>
              <p:spPr>
                <a:xfrm rot="5400000">
                  <a:off x="2573656" y="298227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0" name="Straight Connector 629"/>
                <p:cNvCxnSpPr/>
                <p:nvPr/>
              </p:nvCxnSpPr>
              <p:spPr>
                <a:xfrm rot="5400000">
                  <a:off x="1654492" y="346233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1" name="Straight Connector 630"/>
                <p:cNvCxnSpPr/>
                <p:nvPr/>
              </p:nvCxnSpPr>
              <p:spPr>
                <a:xfrm rot="5400000">
                  <a:off x="2112644" y="346162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Straight Connector 631"/>
                <p:cNvCxnSpPr/>
                <p:nvPr/>
              </p:nvCxnSpPr>
              <p:spPr>
                <a:xfrm rot="5400000">
                  <a:off x="2569844" y="346233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Straight Connector 632"/>
                <p:cNvCxnSpPr/>
                <p:nvPr/>
              </p:nvCxnSpPr>
              <p:spPr>
                <a:xfrm rot="5400000">
                  <a:off x="3027997" y="346162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4" name="Straight Connector 633"/>
                <p:cNvCxnSpPr/>
                <p:nvPr/>
              </p:nvCxnSpPr>
              <p:spPr>
                <a:xfrm rot="5400000">
                  <a:off x="3480433" y="346233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Straight Connector 634"/>
                <p:cNvCxnSpPr/>
                <p:nvPr/>
              </p:nvCxnSpPr>
              <p:spPr>
                <a:xfrm rot="5400000">
                  <a:off x="3938586" y="346162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Straight Connector 635"/>
                <p:cNvCxnSpPr/>
                <p:nvPr/>
              </p:nvCxnSpPr>
              <p:spPr>
                <a:xfrm rot="5400000">
                  <a:off x="4395786" y="346233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Straight Connector 636"/>
                <p:cNvCxnSpPr/>
                <p:nvPr/>
              </p:nvCxnSpPr>
              <p:spPr>
                <a:xfrm rot="5400000">
                  <a:off x="4853939" y="346162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/>
                <p:cNvCxnSpPr/>
                <p:nvPr/>
              </p:nvCxnSpPr>
              <p:spPr>
                <a:xfrm rot="5400000">
                  <a:off x="1654492" y="394239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/>
                <p:cNvCxnSpPr/>
                <p:nvPr/>
              </p:nvCxnSpPr>
              <p:spPr>
                <a:xfrm rot="5400000">
                  <a:off x="2112644" y="394168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Straight Connector 639"/>
                <p:cNvCxnSpPr/>
                <p:nvPr/>
              </p:nvCxnSpPr>
              <p:spPr>
                <a:xfrm rot="5400000">
                  <a:off x="2569844" y="394239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Straight Connector 640"/>
                <p:cNvCxnSpPr/>
                <p:nvPr/>
              </p:nvCxnSpPr>
              <p:spPr>
                <a:xfrm rot="5400000">
                  <a:off x="3027997" y="394168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2" name="Straight Connector 641"/>
                <p:cNvCxnSpPr/>
                <p:nvPr/>
              </p:nvCxnSpPr>
              <p:spPr>
                <a:xfrm rot="5400000">
                  <a:off x="3480433" y="394239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Connector 642"/>
                <p:cNvCxnSpPr/>
                <p:nvPr/>
              </p:nvCxnSpPr>
              <p:spPr>
                <a:xfrm rot="5400000">
                  <a:off x="3938586" y="394168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4" name="Straight Connector 643"/>
                <p:cNvCxnSpPr/>
                <p:nvPr/>
              </p:nvCxnSpPr>
              <p:spPr>
                <a:xfrm rot="5400000">
                  <a:off x="4395786" y="394239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5" name="Straight Connector 644"/>
                <p:cNvCxnSpPr/>
                <p:nvPr/>
              </p:nvCxnSpPr>
              <p:spPr>
                <a:xfrm rot="5400000">
                  <a:off x="4853939" y="394168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0" name="Group 489"/>
              <p:cNvGrpSpPr/>
              <p:nvPr/>
            </p:nvGrpSpPr>
            <p:grpSpPr>
              <a:xfrm>
                <a:off x="3638550" y="1440895"/>
                <a:ext cx="4133850" cy="2742485"/>
                <a:chOff x="2571750" y="1440895"/>
                <a:chExt cx="4133850" cy="2742485"/>
              </a:xfrm>
            </p:grpSpPr>
            <p:sp>
              <p:nvSpPr>
                <p:cNvPr id="588" name="Rectangle 587"/>
                <p:cNvSpPr/>
                <p:nvPr/>
              </p:nvSpPr>
              <p:spPr>
                <a:xfrm>
                  <a:off x="2571750" y="1440895"/>
                  <a:ext cx="472439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589" name="Rectangle 588"/>
                <p:cNvSpPr/>
                <p:nvPr/>
              </p:nvSpPr>
              <p:spPr>
                <a:xfrm>
                  <a:off x="2590800" y="1920240"/>
                  <a:ext cx="911542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2590801" y="2880360"/>
                  <a:ext cx="1826894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591" name="Rectangle 590"/>
                <p:cNvSpPr/>
                <p:nvPr/>
              </p:nvSpPr>
              <p:spPr>
                <a:xfrm>
                  <a:off x="2590800" y="2400300"/>
                  <a:ext cx="1832611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592" name="Rectangle 591"/>
                <p:cNvSpPr/>
                <p:nvPr/>
              </p:nvSpPr>
              <p:spPr>
                <a:xfrm>
                  <a:off x="2590800" y="3360420"/>
                  <a:ext cx="4114800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593" name="Rectangle 592"/>
                <p:cNvSpPr/>
                <p:nvPr/>
              </p:nvSpPr>
              <p:spPr>
                <a:xfrm>
                  <a:off x="2590800" y="3840480"/>
                  <a:ext cx="4114800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cxnSp>
              <p:nvCxnSpPr>
                <p:cNvPr id="594" name="Straight Connector 593"/>
                <p:cNvCxnSpPr/>
                <p:nvPr/>
              </p:nvCxnSpPr>
              <p:spPr>
                <a:xfrm rot="5400000">
                  <a:off x="2877503" y="209073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Straight Connector 594"/>
                <p:cNvCxnSpPr/>
                <p:nvPr/>
              </p:nvCxnSpPr>
              <p:spPr>
                <a:xfrm rot="5400000">
                  <a:off x="2877503" y="257079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Straight Connector 595"/>
                <p:cNvCxnSpPr/>
                <p:nvPr/>
              </p:nvCxnSpPr>
              <p:spPr>
                <a:xfrm rot="5400000">
                  <a:off x="3335656" y="257008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Straight Connector 596"/>
                <p:cNvCxnSpPr/>
                <p:nvPr/>
              </p:nvCxnSpPr>
              <p:spPr>
                <a:xfrm rot="5400000">
                  <a:off x="3792856" y="257079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Straight Connector 597"/>
                <p:cNvCxnSpPr/>
                <p:nvPr/>
              </p:nvCxnSpPr>
              <p:spPr>
                <a:xfrm rot="5400000">
                  <a:off x="2877503" y="305085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9" name="Straight Connector 598"/>
                <p:cNvCxnSpPr/>
                <p:nvPr/>
              </p:nvCxnSpPr>
              <p:spPr>
                <a:xfrm rot="5400000">
                  <a:off x="3335656" y="305014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Straight Connector 599"/>
                <p:cNvCxnSpPr/>
                <p:nvPr/>
              </p:nvCxnSpPr>
              <p:spPr>
                <a:xfrm rot="5400000">
                  <a:off x="3792856" y="305085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Straight Connector 600"/>
                <p:cNvCxnSpPr/>
                <p:nvPr/>
              </p:nvCxnSpPr>
              <p:spPr>
                <a:xfrm rot="5400000">
                  <a:off x="2873692" y="353091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Straight Connector 601"/>
                <p:cNvCxnSpPr/>
                <p:nvPr/>
              </p:nvCxnSpPr>
              <p:spPr>
                <a:xfrm rot="5400000">
                  <a:off x="3331844" y="353020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Straight Connector 602"/>
                <p:cNvCxnSpPr/>
                <p:nvPr/>
              </p:nvCxnSpPr>
              <p:spPr>
                <a:xfrm rot="5400000">
                  <a:off x="3789044" y="353091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Straight Connector 603"/>
                <p:cNvCxnSpPr/>
                <p:nvPr/>
              </p:nvCxnSpPr>
              <p:spPr>
                <a:xfrm rot="5400000">
                  <a:off x="4247197" y="353020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/>
                <p:cNvCxnSpPr/>
                <p:nvPr/>
              </p:nvCxnSpPr>
              <p:spPr>
                <a:xfrm rot="5400000">
                  <a:off x="4699633" y="353091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Straight Connector 605"/>
                <p:cNvCxnSpPr/>
                <p:nvPr/>
              </p:nvCxnSpPr>
              <p:spPr>
                <a:xfrm rot="5400000">
                  <a:off x="5157786" y="353020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7" name="Straight Connector 606"/>
                <p:cNvCxnSpPr/>
                <p:nvPr/>
              </p:nvCxnSpPr>
              <p:spPr>
                <a:xfrm rot="5400000">
                  <a:off x="5614986" y="353091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8" name="Straight Connector 607"/>
                <p:cNvCxnSpPr/>
                <p:nvPr/>
              </p:nvCxnSpPr>
              <p:spPr>
                <a:xfrm rot="5400000">
                  <a:off x="6073139" y="353020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9" name="Straight Connector 608"/>
                <p:cNvCxnSpPr/>
                <p:nvPr/>
              </p:nvCxnSpPr>
              <p:spPr>
                <a:xfrm rot="5400000">
                  <a:off x="2873692" y="401097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0" name="Straight Connector 609"/>
                <p:cNvCxnSpPr/>
                <p:nvPr/>
              </p:nvCxnSpPr>
              <p:spPr>
                <a:xfrm rot="5400000">
                  <a:off x="3331844" y="401026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Straight Connector 610"/>
                <p:cNvCxnSpPr/>
                <p:nvPr/>
              </p:nvCxnSpPr>
              <p:spPr>
                <a:xfrm rot="5400000">
                  <a:off x="3789044" y="401097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Straight Connector 611"/>
                <p:cNvCxnSpPr/>
                <p:nvPr/>
              </p:nvCxnSpPr>
              <p:spPr>
                <a:xfrm rot="5400000">
                  <a:off x="4247197" y="401026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Straight Connector 612"/>
                <p:cNvCxnSpPr/>
                <p:nvPr/>
              </p:nvCxnSpPr>
              <p:spPr>
                <a:xfrm rot="5400000">
                  <a:off x="4699633" y="401097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4" name="Straight Connector 613"/>
                <p:cNvCxnSpPr/>
                <p:nvPr/>
              </p:nvCxnSpPr>
              <p:spPr>
                <a:xfrm rot="5400000">
                  <a:off x="5157786" y="401026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5" name="Straight Connector 614"/>
                <p:cNvCxnSpPr/>
                <p:nvPr/>
              </p:nvCxnSpPr>
              <p:spPr>
                <a:xfrm rot="5400000">
                  <a:off x="5614986" y="401097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Connector 615"/>
                <p:cNvCxnSpPr/>
                <p:nvPr/>
              </p:nvCxnSpPr>
              <p:spPr>
                <a:xfrm rot="5400000">
                  <a:off x="6073139" y="401026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1" name="Group 490"/>
              <p:cNvGrpSpPr/>
              <p:nvPr/>
            </p:nvGrpSpPr>
            <p:grpSpPr>
              <a:xfrm>
                <a:off x="3581400" y="1508760"/>
                <a:ext cx="4114800" cy="2743200"/>
                <a:chOff x="2514600" y="1508760"/>
                <a:chExt cx="4114800" cy="2743200"/>
              </a:xfrm>
            </p:grpSpPr>
            <p:sp>
              <p:nvSpPr>
                <p:cNvPr id="559" name="Rectangle 558"/>
                <p:cNvSpPr/>
                <p:nvPr/>
              </p:nvSpPr>
              <p:spPr>
                <a:xfrm>
                  <a:off x="2514600" y="1508760"/>
                  <a:ext cx="453389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560" name="Rectangle 559"/>
                <p:cNvSpPr/>
                <p:nvPr/>
              </p:nvSpPr>
              <p:spPr>
                <a:xfrm>
                  <a:off x="2514600" y="1988820"/>
                  <a:ext cx="911542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561" name="Rectangle 560"/>
                <p:cNvSpPr/>
                <p:nvPr/>
              </p:nvSpPr>
              <p:spPr>
                <a:xfrm>
                  <a:off x="2514601" y="2948940"/>
                  <a:ext cx="1832611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562" name="Rectangle 561"/>
                <p:cNvSpPr/>
                <p:nvPr/>
              </p:nvSpPr>
              <p:spPr>
                <a:xfrm>
                  <a:off x="2514600" y="2468880"/>
                  <a:ext cx="1832612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563" name="Rectangle 562"/>
                <p:cNvSpPr/>
                <p:nvPr/>
              </p:nvSpPr>
              <p:spPr>
                <a:xfrm>
                  <a:off x="2514600" y="3429000"/>
                  <a:ext cx="4114800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564" name="Rectangle 563"/>
                <p:cNvSpPr/>
                <p:nvPr/>
              </p:nvSpPr>
              <p:spPr>
                <a:xfrm>
                  <a:off x="2514600" y="3909060"/>
                  <a:ext cx="4114800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 rot="5400000">
                  <a:off x="2801303" y="215931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 rot="5400000">
                  <a:off x="2801303" y="263937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/>
                <p:cNvCxnSpPr/>
                <p:nvPr/>
              </p:nvCxnSpPr>
              <p:spPr>
                <a:xfrm rot="5400000">
                  <a:off x="3259456" y="263866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Connector 567"/>
                <p:cNvCxnSpPr/>
                <p:nvPr/>
              </p:nvCxnSpPr>
              <p:spPr>
                <a:xfrm rot="5400000">
                  <a:off x="3716656" y="263937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 rot="5400000">
                  <a:off x="2801303" y="311943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/>
                <p:cNvCxnSpPr/>
                <p:nvPr/>
              </p:nvCxnSpPr>
              <p:spPr>
                <a:xfrm rot="5400000">
                  <a:off x="3259456" y="311872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/>
                <p:cNvCxnSpPr/>
                <p:nvPr/>
              </p:nvCxnSpPr>
              <p:spPr>
                <a:xfrm rot="5400000">
                  <a:off x="3716656" y="311943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/>
                <p:cNvCxnSpPr/>
                <p:nvPr/>
              </p:nvCxnSpPr>
              <p:spPr>
                <a:xfrm rot="5400000">
                  <a:off x="2797492" y="359949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/>
                <p:cNvCxnSpPr/>
                <p:nvPr/>
              </p:nvCxnSpPr>
              <p:spPr>
                <a:xfrm rot="5400000">
                  <a:off x="3255644" y="359878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/>
                <p:cNvCxnSpPr/>
                <p:nvPr/>
              </p:nvCxnSpPr>
              <p:spPr>
                <a:xfrm rot="5400000">
                  <a:off x="3712844" y="359949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Straight Connector 574"/>
                <p:cNvCxnSpPr/>
                <p:nvPr/>
              </p:nvCxnSpPr>
              <p:spPr>
                <a:xfrm rot="5400000">
                  <a:off x="4170997" y="359878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Straight Connector 575"/>
                <p:cNvCxnSpPr/>
                <p:nvPr/>
              </p:nvCxnSpPr>
              <p:spPr>
                <a:xfrm rot="5400000">
                  <a:off x="4623433" y="359949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/>
                <p:cNvCxnSpPr/>
                <p:nvPr/>
              </p:nvCxnSpPr>
              <p:spPr>
                <a:xfrm rot="5400000">
                  <a:off x="5081586" y="359878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/>
                <p:cNvCxnSpPr/>
                <p:nvPr/>
              </p:nvCxnSpPr>
              <p:spPr>
                <a:xfrm rot="5400000">
                  <a:off x="5538786" y="359949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/>
                <p:cNvCxnSpPr/>
                <p:nvPr/>
              </p:nvCxnSpPr>
              <p:spPr>
                <a:xfrm rot="5400000">
                  <a:off x="5996939" y="359878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/>
                <p:cNvCxnSpPr/>
                <p:nvPr/>
              </p:nvCxnSpPr>
              <p:spPr>
                <a:xfrm rot="5400000">
                  <a:off x="2797492" y="407955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/>
                <p:cNvCxnSpPr/>
                <p:nvPr/>
              </p:nvCxnSpPr>
              <p:spPr>
                <a:xfrm rot="5400000">
                  <a:off x="3255644" y="407884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/>
                <p:cNvCxnSpPr/>
                <p:nvPr/>
              </p:nvCxnSpPr>
              <p:spPr>
                <a:xfrm rot="5400000">
                  <a:off x="3712844" y="407955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3" name="Straight Connector 582"/>
                <p:cNvCxnSpPr/>
                <p:nvPr/>
              </p:nvCxnSpPr>
              <p:spPr>
                <a:xfrm rot="5400000">
                  <a:off x="4170997" y="407884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4" name="Straight Connector 583"/>
                <p:cNvCxnSpPr/>
                <p:nvPr/>
              </p:nvCxnSpPr>
              <p:spPr>
                <a:xfrm rot="5400000">
                  <a:off x="4623433" y="407955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Straight Connector 584"/>
                <p:cNvCxnSpPr/>
                <p:nvPr/>
              </p:nvCxnSpPr>
              <p:spPr>
                <a:xfrm rot="5400000">
                  <a:off x="5081586" y="407884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Straight Connector 585"/>
                <p:cNvCxnSpPr/>
                <p:nvPr/>
              </p:nvCxnSpPr>
              <p:spPr>
                <a:xfrm rot="5400000">
                  <a:off x="5538786" y="407955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Connector 586"/>
                <p:cNvCxnSpPr/>
                <p:nvPr/>
              </p:nvCxnSpPr>
              <p:spPr>
                <a:xfrm rot="5400000">
                  <a:off x="5996939" y="407884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2" name="Group 491"/>
              <p:cNvGrpSpPr/>
              <p:nvPr/>
            </p:nvGrpSpPr>
            <p:grpSpPr>
              <a:xfrm>
                <a:off x="3505200" y="1577340"/>
                <a:ext cx="4114800" cy="2743200"/>
                <a:chOff x="2514600" y="1577340"/>
                <a:chExt cx="4114800" cy="2743200"/>
              </a:xfrm>
            </p:grpSpPr>
            <p:sp>
              <p:nvSpPr>
                <p:cNvPr id="530" name="Rectangle 529"/>
                <p:cNvSpPr/>
                <p:nvPr/>
              </p:nvSpPr>
              <p:spPr>
                <a:xfrm>
                  <a:off x="2514600" y="1577340"/>
                  <a:ext cx="453389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531" name="Rectangle 530"/>
                <p:cNvSpPr/>
                <p:nvPr/>
              </p:nvSpPr>
              <p:spPr>
                <a:xfrm>
                  <a:off x="2514600" y="2057400"/>
                  <a:ext cx="917258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532" name="Rectangle 531"/>
                <p:cNvSpPr/>
                <p:nvPr/>
              </p:nvSpPr>
              <p:spPr>
                <a:xfrm>
                  <a:off x="2514601" y="3017520"/>
                  <a:ext cx="1830705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533" name="Rectangle 532"/>
                <p:cNvSpPr/>
                <p:nvPr/>
              </p:nvSpPr>
              <p:spPr>
                <a:xfrm>
                  <a:off x="2514601" y="2537460"/>
                  <a:ext cx="1826894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534" name="Rectangle 533"/>
                <p:cNvSpPr/>
                <p:nvPr/>
              </p:nvSpPr>
              <p:spPr>
                <a:xfrm>
                  <a:off x="2514600" y="3497580"/>
                  <a:ext cx="4114800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535" name="Rectangle 534"/>
                <p:cNvSpPr/>
                <p:nvPr/>
              </p:nvSpPr>
              <p:spPr>
                <a:xfrm>
                  <a:off x="2514600" y="3977640"/>
                  <a:ext cx="4114800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cxnSp>
              <p:nvCxnSpPr>
                <p:cNvPr id="536" name="Straight Connector 535"/>
                <p:cNvCxnSpPr/>
                <p:nvPr/>
              </p:nvCxnSpPr>
              <p:spPr>
                <a:xfrm rot="5400000">
                  <a:off x="2801303" y="222789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Connector 536"/>
                <p:cNvCxnSpPr/>
                <p:nvPr/>
              </p:nvCxnSpPr>
              <p:spPr>
                <a:xfrm rot="5400000">
                  <a:off x="2801303" y="270795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Straight Connector 537"/>
                <p:cNvCxnSpPr/>
                <p:nvPr/>
              </p:nvCxnSpPr>
              <p:spPr>
                <a:xfrm rot="5400000">
                  <a:off x="3259456" y="270724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Straight Connector 538"/>
                <p:cNvCxnSpPr/>
                <p:nvPr/>
              </p:nvCxnSpPr>
              <p:spPr>
                <a:xfrm rot="5400000">
                  <a:off x="3716656" y="270795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Straight Connector 539"/>
                <p:cNvCxnSpPr/>
                <p:nvPr/>
              </p:nvCxnSpPr>
              <p:spPr>
                <a:xfrm rot="5400000">
                  <a:off x="2801303" y="318801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Connector 540"/>
                <p:cNvCxnSpPr/>
                <p:nvPr/>
              </p:nvCxnSpPr>
              <p:spPr>
                <a:xfrm rot="5400000">
                  <a:off x="3259456" y="318730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541"/>
                <p:cNvCxnSpPr/>
                <p:nvPr/>
              </p:nvCxnSpPr>
              <p:spPr>
                <a:xfrm rot="5400000">
                  <a:off x="3716656" y="318801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3" name="Straight Connector 542"/>
                <p:cNvCxnSpPr/>
                <p:nvPr/>
              </p:nvCxnSpPr>
              <p:spPr>
                <a:xfrm rot="5400000">
                  <a:off x="2797492" y="366807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4" name="Straight Connector 543"/>
                <p:cNvCxnSpPr/>
                <p:nvPr/>
              </p:nvCxnSpPr>
              <p:spPr>
                <a:xfrm rot="5400000">
                  <a:off x="3255644" y="366736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Straight Connector 544"/>
                <p:cNvCxnSpPr/>
                <p:nvPr/>
              </p:nvCxnSpPr>
              <p:spPr>
                <a:xfrm rot="5400000">
                  <a:off x="3712844" y="366807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Connector 545"/>
                <p:cNvCxnSpPr/>
                <p:nvPr/>
              </p:nvCxnSpPr>
              <p:spPr>
                <a:xfrm rot="5400000">
                  <a:off x="4170997" y="366736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/>
                <p:cNvCxnSpPr/>
                <p:nvPr/>
              </p:nvCxnSpPr>
              <p:spPr>
                <a:xfrm rot="5400000">
                  <a:off x="4623433" y="366807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/>
                <p:cNvCxnSpPr/>
                <p:nvPr/>
              </p:nvCxnSpPr>
              <p:spPr>
                <a:xfrm rot="5400000">
                  <a:off x="5081586" y="366736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/>
                <p:cNvCxnSpPr/>
                <p:nvPr/>
              </p:nvCxnSpPr>
              <p:spPr>
                <a:xfrm rot="5400000">
                  <a:off x="5538786" y="366807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Connector 549"/>
                <p:cNvCxnSpPr/>
                <p:nvPr/>
              </p:nvCxnSpPr>
              <p:spPr>
                <a:xfrm rot="5400000">
                  <a:off x="5996939" y="366736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Straight Connector 550"/>
                <p:cNvCxnSpPr/>
                <p:nvPr/>
              </p:nvCxnSpPr>
              <p:spPr>
                <a:xfrm rot="5400000">
                  <a:off x="2797492" y="414813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/>
                <p:cNvCxnSpPr/>
                <p:nvPr/>
              </p:nvCxnSpPr>
              <p:spPr>
                <a:xfrm rot="5400000">
                  <a:off x="3255644" y="414742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/>
                <p:cNvCxnSpPr/>
                <p:nvPr/>
              </p:nvCxnSpPr>
              <p:spPr>
                <a:xfrm rot="5400000">
                  <a:off x="3712844" y="414813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Straight Connector 553"/>
                <p:cNvCxnSpPr/>
                <p:nvPr/>
              </p:nvCxnSpPr>
              <p:spPr>
                <a:xfrm rot="5400000">
                  <a:off x="4170997" y="414742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Straight Connector 554"/>
                <p:cNvCxnSpPr/>
                <p:nvPr/>
              </p:nvCxnSpPr>
              <p:spPr>
                <a:xfrm rot="5400000">
                  <a:off x="4623433" y="414813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/>
                <p:cNvCxnSpPr/>
                <p:nvPr/>
              </p:nvCxnSpPr>
              <p:spPr>
                <a:xfrm rot="5400000">
                  <a:off x="5081586" y="414742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Straight Connector 556"/>
                <p:cNvCxnSpPr/>
                <p:nvPr/>
              </p:nvCxnSpPr>
              <p:spPr>
                <a:xfrm rot="5400000">
                  <a:off x="5538786" y="414813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8" name="Straight Connector 557"/>
                <p:cNvCxnSpPr/>
                <p:nvPr/>
              </p:nvCxnSpPr>
              <p:spPr>
                <a:xfrm rot="5400000">
                  <a:off x="5996939" y="414742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3" name="Group 492"/>
              <p:cNvGrpSpPr/>
              <p:nvPr/>
            </p:nvGrpSpPr>
            <p:grpSpPr>
              <a:xfrm>
                <a:off x="3429000" y="1645920"/>
                <a:ext cx="4114800" cy="2743200"/>
                <a:chOff x="2590800" y="1645920"/>
                <a:chExt cx="4114800" cy="2743200"/>
              </a:xfrm>
            </p:grpSpPr>
            <p:sp>
              <p:nvSpPr>
                <p:cNvPr id="494" name="Rectangle 493"/>
                <p:cNvSpPr/>
                <p:nvPr/>
              </p:nvSpPr>
              <p:spPr>
                <a:xfrm>
                  <a:off x="2590800" y="1645920"/>
                  <a:ext cx="453389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496" name="Rectangle 495"/>
                <p:cNvSpPr/>
                <p:nvPr/>
              </p:nvSpPr>
              <p:spPr>
                <a:xfrm>
                  <a:off x="2590800" y="2125980"/>
                  <a:ext cx="917258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497" name="Rectangle 496"/>
                <p:cNvSpPr/>
                <p:nvPr/>
              </p:nvSpPr>
              <p:spPr>
                <a:xfrm>
                  <a:off x="2590800" y="3086100"/>
                  <a:ext cx="1832611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498" name="Rectangle 497"/>
                <p:cNvSpPr/>
                <p:nvPr/>
              </p:nvSpPr>
              <p:spPr>
                <a:xfrm>
                  <a:off x="2590800" y="2606040"/>
                  <a:ext cx="1832611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499" name="Rectangle 498"/>
                <p:cNvSpPr/>
                <p:nvPr/>
              </p:nvSpPr>
              <p:spPr>
                <a:xfrm>
                  <a:off x="2590800" y="3566160"/>
                  <a:ext cx="4114800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500" name="Rectangle 499"/>
                <p:cNvSpPr/>
                <p:nvPr/>
              </p:nvSpPr>
              <p:spPr>
                <a:xfrm>
                  <a:off x="2590800" y="4046220"/>
                  <a:ext cx="4114800" cy="342900"/>
                </a:xfrm>
                <a:prstGeom prst="rect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cxnSp>
              <p:nvCxnSpPr>
                <p:cNvPr id="501" name="Straight Connector 500"/>
                <p:cNvCxnSpPr/>
                <p:nvPr/>
              </p:nvCxnSpPr>
              <p:spPr>
                <a:xfrm rot="5400000">
                  <a:off x="2877503" y="229647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/>
                <p:cNvCxnSpPr/>
                <p:nvPr/>
              </p:nvCxnSpPr>
              <p:spPr>
                <a:xfrm rot="5400000">
                  <a:off x="2877503" y="277653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/>
                <p:cNvCxnSpPr/>
                <p:nvPr/>
              </p:nvCxnSpPr>
              <p:spPr>
                <a:xfrm rot="5400000">
                  <a:off x="3335656" y="277582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/>
                <p:cNvCxnSpPr/>
                <p:nvPr/>
              </p:nvCxnSpPr>
              <p:spPr>
                <a:xfrm rot="5400000">
                  <a:off x="3792856" y="277653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Connector 504"/>
                <p:cNvCxnSpPr/>
                <p:nvPr/>
              </p:nvCxnSpPr>
              <p:spPr>
                <a:xfrm rot="5400000">
                  <a:off x="2877503" y="325659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/>
                <p:cNvCxnSpPr/>
                <p:nvPr/>
              </p:nvCxnSpPr>
              <p:spPr>
                <a:xfrm rot="5400000">
                  <a:off x="3335656" y="325588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Connector 506"/>
                <p:cNvCxnSpPr/>
                <p:nvPr/>
              </p:nvCxnSpPr>
              <p:spPr>
                <a:xfrm rot="5400000">
                  <a:off x="3792856" y="325659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/>
                <p:nvPr/>
              </p:nvCxnSpPr>
              <p:spPr>
                <a:xfrm rot="5400000">
                  <a:off x="2873692" y="373665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09"/>
                <p:cNvCxnSpPr/>
                <p:nvPr/>
              </p:nvCxnSpPr>
              <p:spPr>
                <a:xfrm rot="5400000">
                  <a:off x="3331844" y="373594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510"/>
                <p:cNvCxnSpPr/>
                <p:nvPr/>
              </p:nvCxnSpPr>
              <p:spPr>
                <a:xfrm rot="5400000">
                  <a:off x="3789044" y="373665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Straight Connector 511"/>
                <p:cNvCxnSpPr/>
                <p:nvPr/>
              </p:nvCxnSpPr>
              <p:spPr>
                <a:xfrm rot="5400000">
                  <a:off x="4247197" y="373594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 rot="5400000">
                  <a:off x="4699633" y="373665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/>
                <p:cNvCxnSpPr/>
                <p:nvPr/>
              </p:nvCxnSpPr>
              <p:spPr>
                <a:xfrm rot="5400000">
                  <a:off x="5157786" y="373594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Straight Connector 515"/>
                <p:cNvCxnSpPr/>
                <p:nvPr/>
              </p:nvCxnSpPr>
              <p:spPr>
                <a:xfrm rot="5400000">
                  <a:off x="5614986" y="373665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/>
                <p:cNvCxnSpPr/>
                <p:nvPr/>
              </p:nvCxnSpPr>
              <p:spPr>
                <a:xfrm rot="5400000">
                  <a:off x="6073139" y="373594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 rot="5400000">
                  <a:off x="2873692" y="421671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/>
                <p:cNvCxnSpPr/>
                <p:nvPr/>
              </p:nvCxnSpPr>
              <p:spPr>
                <a:xfrm rot="5400000">
                  <a:off x="3331844" y="421600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Connector 520"/>
                <p:cNvCxnSpPr/>
                <p:nvPr/>
              </p:nvCxnSpPr>
              <p:spPr>
                <a:xfrm rot="5400000">
                  <a:off x="3789044" y="421671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/>
                <p:cNvCxnSpPr/>
                <p:nvPr/>
              </p:nvCxnSpPr>
              <p:spPr>
                <a:xfrm rot="5400000">
                  <a:off x="4247197" y="421600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/>
                <p:cNvCxnSpPr/>
                <p:nvPr/>
              </p:nvCxnSpPr>
              <p:spPr>
                <a:xfrm rot="5400000">
                  <a:off x="4699633" y="421671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/>
                <p:cNvCxnSpPr/>
                <p:nvPr/>
              </p:nvCxnSpPr>
              <p:spPr>
                <a:xfrm rot="5400000">
                  <a:off x="5157786" y="421600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Straight Connector 527"/>
                <p:cNvCxnSpPr/>
                <p:nvPr/>
              </p:nvCxnSpPr>
              <p:spPr>
                <a:xfrm rot="5400000">
                  <a:off x="5614986" y="4216717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/>
                <p:cNvCxnSpPr/>
                <p:nvPr/>
              </p:nvCxnSpPr>
              <p:spPr>
                <a:xfrm rot="5400000">
                  <a:off x="6073139" y="4216003"/>
                  <a:ext cx="342900" cy="1906"/>
                </a:xfrm>
                <a:prstGeom prst="line">
                  <a:avLst/>
                </a:prstGeom>
                <a:ln w="25400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1" name="Group 360"/>
            <p:cNvGrpSpPr/>
            <p:nvPr/>
          </p:nvGrpSpPr>
          <p:grpSpPr>
            <a:xfrm>
              <a:off x="4356100" y="2235989"/>
              <a:ext cx="3429000" cy="3048000"/>
              <a:chOff x="6705600" y="1714500"/>
              <a:chExt cx="4114800" cy="2743200"/>
            </a:xfrm>
          </p:grpSpPr>
          <p:sp>
            <p:nvSpPr>
              <p:cNvPr id="457" name="Rectangle 456"/>
              <p:cNvSpPr/>
              <p:nvPr/>
            </p:nvSpPr>
            <p:spPr>
              <a:xfrm>
                <a:off x="6705600" y="1714500"/>
                <a:ext cx="459106" cy="3429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458" name="Rectangle 457"/>
              <p:cNvSpPr/>
              <p:nvPr/>
            </p:nvSpPr>
            <p:spPr>
              <a:xfrm>
                <a:off x="6705600" y="2194560"/>
                <a:ext cx="911542" cy="3429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459" name="Rectangle 458"/>
              <p:cNvSpPr/>
              <p:nvPr/>
            </p:nvSpPr>
            <p:spPr>
              <a:xfrm>
                <a:off x="6705600" y="3154680"/>
                <a:ext cx="1826894" cy="3429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460" name="Rectangle 459"/>
              <p:cNvSpPr/>
              <p:nvPr/>
            </p:nvSpPr>
            <p:spPr>
              <a:xfrm>
                <a:off x="6705600" y="2674620"/>
                <a:ext cx="1832611" cy="3429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6705600" y="3634740"/>
                <a:ext cx="4114800" cy="3429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462" name="Rectangle 461"/>
              <p:cNvSpPr/>
              <p:nvPr/>
            </p:nvSpPr>
            <p:spPr>
              <a:xfrm>
                <a:off x="6705600" y="4114800"/>
                <a:ext cx="4114800" cy="342900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cxnSp>
            <p:nvCxnSpPr>
              <p:cNvPr id="463" name="Straight Connector 462"/>
              <p:cNvCxnSpPr/>
              <p:nvPr/>
            </p:nvCxnSpPr>
            <p:spPr>
              <a:xfrm rot="5400000">
                <a:off x="6992303" y="2365057"/>
                <a:ext cx="342900" cy="1906"/>
              </a:xfrm>
              <a:prstGeom prst="line">
                <a:avLst/>
              </a:prstGeom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/>
              <p:cNvCxnSpPr/>
              <p:nvPr/>
            </p:nvCxnSpPr>
            <p:spPr>
              <a:xfrm rot="5400000">
                <a:off x="6992303" y="2845117"/>
                <a:ext cx="342900" cy="1906"/>
              </a:xfrm>
              <a:prstGeom prst="line">
                <a:avLst/>
              </a:prstGeom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/>
              <p:cNvCxnSpPr/>
              <p:nvPr/>
            </p:nvCxnSpPr>
            <p:spPr>
              <a:xfrm rot="5400000">
                <a:off x="7450456" y="2844403"/>
                <a:ext cx="342900" cy="1906"/>
              </a:xfrm>
              <a:prstGeom prst="line">
                <a:avLst/>
              </a:prstGeom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 rot="5400000">
                <a:off x="7907656" y="2845117"/>
                <a:ext cx="342900" cy="1906"/>
              </a:xfrm>
              <a:prstGeom prst="line">
                <a:avLst/>
              </a:prstGeom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 rot="5400000">
                <a:off x="6992303" y="3325177"/>
                <a:ext cx="342900" cy="1906"/>
              </a:xfrm>
              <a:prstGeom prst="line">
                <a:avLst/>
              </a:prstGeom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/>
              <p:nvPr/>
            </p:nvCxnSpPr>
            <p:spPr>
              <a:xfrm rot="5400000">
                <a:off x="7450456" y="3324463"/>
                <a:ext cx="342900" cy="1906"/>
              </a:xfrm>
              <a:prstGeom prst="line">
                <a:avLst/>
              </a:prstGeom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/>
            </p:nvCxnSpPr>
            <p:spPr>
              <a:xfrm rot="5400000">
                <a:off x="7907656" y="3325177"/>
                <a:ext cx="342900" cy="1906"/>
              </a:xfrm>
              <a:prstGeom prst="line">
                <a:avLst/>
              </a:prstGeom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 rot="5400000">
                <a:off x="6988492" y="3805237"/>
                <a:ext cx="342900" cy="1906"/>
              </a:xfrm>
              <a:prstGeom prst="line">
                <a:avLst/>
              </a:prstGeom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 rot="5400000">
                <a:off x="7446644" y="3804523"/>
                <a:ext cx="342900" cy="1906"/>
              </a:xfrm>
              <a:prstGeom prst="line">
                <a:avLst/>
              </a:prstGeom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 rot="5400000">
                <a:off x="7903844" y="3805237"/>
                <a:ext cx="342900" cy="1906"/>
              </a:xfrm>
              <a:prstGeom prst="line">
                <a:avLst/>
              </a:prstGeom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 rot="5400000">
                <a:off x="8361997" y="3804523"/>
                <a:ext cx="342900" cy="1906"/>
              </a:xfrm>
              <a:prstGeom prst="line">
                <a:avLst/>
              </a:prstGeom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/>
              <p:cNvCxnSpPr/>
              <p:nvPr/>
            </p:nvCxnSpPr>
            <p:spPr>
              <a:xfrm rot="5400000">
                <a:off x="8814433" y="3805237"/>
                <a:ext cx="342900" cy="1906"/>
              </a:xfrm>
              <a:prstGeom prst="line">
                <a:avLst/>
              </a:prstGeom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 rot="5400000">
                <a:off x="9272586" y="3804523"/>
                <a:ext cx="342900" cy="1906"/>
              </a:xfrm>
              <a:prstGeom prst="line">
                <a:avLst/>
              </a:prstGeom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/>
              <p:cNvCxnSpPr/>
              <p:nvPr/>
            </p:nvCxnSpPr>
            <p:spPr>
              <a:xfrm rot="5400000">
                <a:off x="9729786" y="3805237"/>
                <a:ext cx="342900" cy="1906"/>
              </a:xfrm>
              <a:prstGeom prst="line">
                <a:avLst/>
              </a:prstGeom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/>
              <p:cNvCxnSpPr/>
              <p:nvPr/>
            </p:nvCxnSpPr>
            <p:spPr>
              <a:xfrm rot="5400000">
                <a:off x="10187939" y="3804523"/>
                <a:ext cx="342900" cy="1906"/>
              </a:xfrm>
              <a:prstGeom prst="line">
                <a:avLst/>
              </a:prstGeom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/>
              <p:cNvCxnSpPr/>
              <p:nvPr/>
            </p:nvCxnSpPr>
            <p:spPr>
              <a:xfrm rot="5400000">
                <a:off x="6988492" y="4285297"/>
                <a:ext cx="342900" cy="1906"/>
              </a:xfrm>
              <a:prstGeom prst="line">
                <a:avLst/>
              </a:prstGeom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/>
              <p:cNvCxnSpPr/>
              <p:nvPr/>
            </p:nvCxnSpPr>
            <p:spPr>
              <a:xfrm rot="5400000">
                <a:off x="7446644" y="4284583"/>
                <a:ext cx="342900" cy="1906"/>
              </a:xfrm>
              <a:prstGeom prst="line">
                <a:avLst/>
              </a:prstGeom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/>
              <p:cNvCxnSpPr/>
              <p:nvPr/>
            </p:nvCxnSpPr>
            <p:spPr>
              <a:xfrm rot="5400000">
                <a:off x="7903844" y="4285297"/>
                <a:ext cx="342900" cy="1906"/>
              </a:xfrm>
              <a:prstGeom prst="line">
                <a:avLst/>
              </a:prstGeom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/>
              <p:cNvCxnSpPr/>
              <p:nvPr/>
            </p:nvCxnSpPr>
            <p:spPr>
              <a:xfrm rot="5400000">
                <a:off x="8361997" y="4284583"/>
                <a:ext cx="342900" cy="1906"/>
              </a:xfrm>
              <a:prstGeom prst="line">
                <a:avLst/>
              </a:prstGeom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/>
              <p:nvPr/>
            </p:nvCxnSpPr>
            <p:spPr>
              <a:xfrm rot="5400000">
                <a:off x="8814433" y="4285297"/>
                <a:ext cx="342900" cy="1906"/>
              </a:xfrm>
              <a:prstGeom prst="line">
                <a:avLst/>
              </a:prstGeom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/>
              <p:cNvCxnSpPr/>
              <p:nvPr/>
            </p:nvCxnSpPr>
            <p:spPr>
              <a:xfrm rot="5400000">
                <a:off x="9272586" y="4284583"/>
                <a:ext cx="342900" cy="1906"/>
              </a:xfrm>
              <a:prstGeom prst="line">
                <a:avLst/>
              </a:prstGeom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/>
              <p:cNvCxnSpPr/>
              <p:nvPr/>
            </p:nvCxnSpPr>
            <p:spPr>
              <a:xfrm rot="5400000">
                <a:off x="9729786" y="4285297"/>
                <a:ext cx="342900" cy="1906"/>
              </a:xfrm>
              <a:prstGeom prst="line">
                <a:avLst/>
              </a:prstGeom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 rot="5400000">
                <a:off x="10187939" y="4284583"/>
                <a:ext cx="342900" cy="1906"/>
              </a:xfrm>
              <a:prstGeom prst="line">
                <a:avLst/>
              </a:prstGeom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6" name="Group 365"/>
            <p:cNvGrpSpPr/>
            <p:nvPr/>
          </p:nvGrpSpPr>
          <p:grpSpPr>
            <a:xfrm>
              <a:off x="4394200" y="2323478"/>
              <a:ext cx="609600" cy="762000"/>
              <a:chOff x="1752600" y="1981200"/>
              <a:chExt cx="609600" cy="762000"/>
            </a:xfrm>
            <a:solidFill>
              <a:schemeClr val="tx2">
                <a:lumMod val="20000"/>
                <a:lumOff val="80000"/>
              </a:schemeClr>
            </a:solidFill>
            <a:effectLst/>
          </p:grpSpPr>
          <p:sp>
            <p:nvSpPr>
              <p:cNvPr id="452" name="Oval 451"/>
              <p:cNvSpPr/>
              <p:nvPr/>
            </p:nvSpPr>
            <p:spPr>
              <a:xfrm>
                <a:off x="1752600" y="1981200"/>
                <a:ext cx="228600" cy="228600"/>
              </a:xfrm>
              <a:prstGeom prst="ellipse">
                <a:avLst/>
              </a:prstGeom>
              <a:grpFill/>
              <a:ln w="28575" cmpd="sng"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453" name="Oval 452"/>
              <p:cNvSpPr/>
              <p:nvPr/>
            </p:nvSpPr>
            <p:spPr>
              <a:xfrm>
                <a:off x="1752600" y="2514600"/>
                <a:ext cx="228600" cy="228600"/>
              </a:xfrm>
              <a:prstGeom prst="ellipse">
                <a:avLst/>
              </a:prstGeom>
              <a:grpFill/>
              <a:ln w="28575" cmpd="sng"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2133600" y="2514600"/>
                <a:ext cx="228600" cy="228600"/>
              </a:xfrm>
              <a:prstGeom prst="ellipse">
                <a:avLst/>
              </a:prstGeom>
              <a:grpFill/>
              <a:ln w="28575" cmpd="sng"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cxnSp>
            <p:nvCxnSpPr>
              <p:cNvPr id="455" name="Straight Connector 454"/>
              <p:cNvCxnSpPr>
                <a:stCxn id="452" idx="4"/>
                <a:endCxn id="453" idx="0"/>
              </p:cNvCxnSpPr>
              <p:nvPr/>
            </p:nvCxnSpPr>
            <p:spPr>
              <a:xfrm rot="5400000">
                <a:off x="1714500" y="2362200"/>
                <a:ext cx="304800" cy="1588"/>
              </a:xfrm>
              <a:prstGeom prst="line">
                <a:avLst/>
              </a:prstGeom>
              <a:grpFill/>
              <a:ln w="28575" cmpd="sng">
                <a:solidFill>
                  <a:srgbClr val="3366FF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56" name="Straight Connector 455"/>
              <p:cNvCxnSpPr>
                <a:endCxn id="454" idx="0"/>
              </p:cNvCxnSpPr>
              <p:nvPr/>
            </p:nvCxnSpPr>
            <p:spPr>
              <a:xfrm>
                <a:off x="1867694" y="2209800"/>
                <a:ext cx="380206" cy="304800"/>
              </a:xfrm>
              <a:prstGeom prst="line">
                <a:avLst/>
              </a:prstGeom>
              <a:grpFill/>
              <a:ln w="28575" cmpd="sng">
                <a:solidFill>
                  <a:srgbClr val="3366FF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367" name="Group 366"/>
            <p:cNvGrpSpPr/>
            <p:nvPr/>
          </p:nvGrpSpPr>
          <p:grpSpPr>
            <a:xfrm>
              <a:off x="4394200" y="3052000"/>
              <a:ext cx="1371600" cy="1100279"/>
              <a:chOff x="1752600" y="2709721"/>
              <a:chExt cx="1371600" cy="1100279"/>
            </a:xfrm>
            <a:solidFill>
              <a:schemeClr val="tx2">
                <a:lumMod val="20000"/>
                <a:lumOff val="80000"/>
              </a:schemeClr>
            </a:solidFill>
            <a:effectLst/>
          </p:grpSpPr>
          <p:sp>
            <p:nvSpPr>
              <p:cNvPr id="427" name="Oval 426"/>
              <p:cNvSpPr/>
              <p:nvPr/>
            </p:nvSpPr>
            <p:spPr>
              <a:xfrm>
                <a:off x="1752600" y="3048000"/>
                <a:ext cx="228600" cy="228600"/>
              </a:xfrm>
              <a:prstGeom prst="ellipse">
                <a:avLst/>
              </a:prstGeom>
              <a:grpFill/>
              <a:ln w="28575" cmpd="sng"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428" name="Oval 427"/>
              <p:cNvSpPr/>
              <p:nvPr/>
            </p:nvSpPr>
            <p:spPr>
              <a:xfrm>
                <a:off x="2133600" y="3048000"/>
                <a:ext cx="228600" cy="228600"/>
              </a:xfrm>
              <a:prstGeom prst="ellipse">
                <a:avLst/>
              </a:prstGeom>
              <a:grpFill/>
              <a:ln w="28575" cmpd="sng"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2514600" y="3048000"/>
                <a:ext cx="228600" cy="228600"/>
              </a:xfrm>
              <a:prstGeom prst="ellipse">
                <a:avLst/>
              </a:prstGeom>
              <a:grpFill/>
              <a:ln w="28575" cmpd="sng"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432" name="Oval 431"/>
              <p:cNvSpPr/>
              <p:nvPr/>
            </p:nvSpPr>
            <p:spPr>
              <a:xfrm>
                <a:off x="2895600" y="3048000"/>
                <a:ext cx="228600" cy="228600"/>
              </a:xfrm>
              <a:prstGeom prst="ellipse">
                <a:avLst/>
              </a:prstGeom>
              <a:grpFill/>
              <a:ln w="28575" cmpd="sng"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434" name="Oval 433"/>
              <p:cNvSpPr/>
              <p:nvPr/>
            </p:nvSpPr>
            <p:spPr>
              <a:xfrm>
                <a:off x="1752600" y="3581400"/>
                <a:ext cx="228600" cy="228600"/>
              </a:xfrm>
              <a:prstGeom prst="ellipse">
                <a:avLst/>
              </a:prstGeom>
              <a:grpFill/>
              <a:ln w="28575" cmpd="sng"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437" name="Oval 436"/>
              <p:cNvSpPr/>
              <p:nvPr/>
            </p:nvSpPr>
            <p:spPr>
              <a:xfrm>
                <a:off x="2133600" y="3581400"/>
                <a:ext cx="228600" cy="228600"/>
              </a:xfrm>
              <a:prstGeom prst="ellipse">
                <a:avLst/>
              </a:prstGeom>
              <a:grpFill/>
              <a:ln w="28575" cmpd="sng"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438" name="Oval 437"/>
              <p:cNvSpPr/>
              <p:nvPr/>
            </p:nvSpPr>
            <p:spPr>
              <a:xfrm>
                <a:off x="2514600" y="3581400"/>
                <a:ext cx="228600" cy="228600"/>
              </a:xfrm>
              <a:prstGeom prst="ellipse">
                <a:avLst/>
              </a:prstGeom>
              <a:grpFill/>
              <a:ln w="28575" cmpd="sng"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2895600" y="3581400"/>
                <a:ext cx="228600" cy="228600"/>
              </a:xfrm>
              <a:prstGeom prst="ellipse">
                <a:avLst/>
              </a:prstGeom>
              <a:grpFill/>
              <a:ln w="28575" cmpd="sng"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cxnSp>
            <p:nvCxnSpPr>
              <p:cNvPr id="440" name="Straight Connector 439"/>
              <p:cNvCxnSpPr>
                <a:stCxn id="453" idx="4"/>
                <a:endCxn id="427" idx="0"/>
              </p:cNvCxnSpPr>
              <p:nvPr/>
            </p:nvCxnSpPr>
            <p:spPr>
              <a:xfrm>
                <a:off x="1866900" y="2743199"/>
                <a:ext cx="0" cy="304801"/>
              </a:xfrm>
              <a:prstGeom prst="line">
                <a:avLst/>
              </a:prstGeom>
              <a:grpFill/>
              <a:ln w="28575" cmpd="sng">
                <a:solidFill>
                  <a:srgbClr val="3366FF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42" name="Straight Connector 441"/>
              <p:cNvCxnSpPr>
                <a:stCxn id="454" idx="4"/>
                <a:endCxn id="431" idx="0"/>
              </p:cNvCxnSpPr>
              <p:nvPr/>
            </p:nvCxnSpPr>
            <p:spPr>
              <a:xfrm>
                <a:off x="2247900" y="2743199"/>
                <a:ext cx="381000" cy="304801"/>
              </a:xfrm>
              <a:prstGeom prst="line">
                <a:avLst/>
              </a:prstGeom>
              <a:grpFill/>
              <a:ln w="28575" cmpd="sng">
                <a:solidFill>
                  <a:srgbClr val="3366FF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43" name="Straight Connector 442"/>
              <p:cNvCxnSpPr>
                <a:stCxn id="453" idx="5"/>
                <a:endCxn id="428" idx="0"/>
              </p:cNvCxnSpPr>
              <p:nvPr/>
            </p:nvCxnSpPr>
            <p:spPr>
              <a:xfrm>
                <a:off x="1947722" y="2709721"/>
                <a:ext cx="300178" cy="338279"/>
              </a:xfrm>
              <a:prstGeom prst="line">
                <a:avLst/>
              </a:prstGeom>
              <a:grpFill/>
              <a:ln w="28575" cmpd="sng">
                <a:solidFill>
                  <a:srgbClr val="3366FF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44" name="Straight Connector 443"/>
              <p:cNvCxnSpPr>
                <a:stCxn id="454" idx="5"/>
                <a:endCxn id="432" idx="0"/>
              </p:cNvCxnSpPr>
              <p:nvPr/>
            </p:nvCxnSpPr>
            <p:spPr>
              <a:xfrm>
                <a:off x="2328722" y="2709721"/>
                <a:ext cx="681178" cy="338279"/>
              </a:xfrm>
              <a:prstGeom prst="line">
                <a:avLst/>
              </a:prstGeom>
              <a:grpFill/>
              <a:ln w="28575" cmpd="sng">
                <a:solidFill>
                  <a:srgbClr val="3366FF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48" name="Straight Connector 447"/>
              <p:cNvCxnSpPr>
                <a:stCxn id="427" idx="4"/>
                <a:endCxn id="434" idx="0"/>
              </p:cNvCxnSpPr>
              <p:nvPr/>
            </p:nvCxnSpPr>
            <p:spPr>
              <a:xfrm rot="5400000">
                <a:off x="1714500" y="3429000"/>
                <a:ext cx="304800" cy="1588"/>
              </a:xfrm>
              <a:prstGeom prst="line">
                <a:avLst/>
              </a:prstGeom>
              <a:grpFill/>
              <a:ln w="28575" cmpd="sng">
                <a:solidFill>
                  <a:srgbClr val="3366FF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49" name="Straight Connector 448"/>
              <p:cNvCxnSpPr>
                <a:stCxn id="428" idx="4"/>
                <a:endCxn id="437" idx="0"/>
              </p:cNvCxnSpPr>
              <p:nvPr/>
            </p:nvCxnSpPr>
            <p:spPr>
              <a:xfrm rot="5400000">
                <a:off x="2095500" y="3429000"/>
                <a:ext cx="304800" cy="1588"/>
              </a:xfrm>
              <a:prstGeom prst="line">
                <a:avLst/>
              </a:prstGeom>
              <a:grpFill/>
              <a:ln w="28575" cmpd="sng">
                <a:solidFill>
                  <a:srgbClr val="3366FF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50" name="Straight Connector 449"/>
              <p:cNvCxnSpPr>
                <a:stCxn id="431" idx="4"/>
                <a:endCxn id="438" idx="0"/>
              </p:cNvCxnSpPr>
              <p:nvPr/>
            </p:nvCxnSpPr>
            <p:spPr>
              <a:xfrm rot="5400000">
                <a:off x="2476500" y="3429000"/>
                <a:ext cx="304800" cy="1588"/>
              </a:xfrm>
              <a:prstGeom prst="line">
                <a:avLst/>
              </a:prstGeom>
              <a:grpFill/>
              <a:ln w="28575" cmpd="sng">
                <a:solidFill>
                  <a:srgbClr val="3366FF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51" name="Straight Connector 450"/>
              <p:cNvCxnSpPr>
                <a:stCxn id="432" idx="4"/>
                <a:endCxn id="439" idx="0"/>
              </p:cNvCxnSpPr>
              <p:nvPr/>
            </p:nvCxnSpPr>
            <p:spPr>
              <a:xfrm rot="5400000">
                <a:off x="2857500" y="3429000"/>
                <a:ext cx="304800" cy="1588"/>
              </a:xfrm>
              <a:prstGeom prst="line">
                <a:avLst/>
              </a:prstGeom>
              <a:grpFill/>
              <a:ln w="28575" cmpd="sng">
                <a:solidFill>
                  <a:srgbClr val="3366FF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368" name="Group 367"/>
            <p:cNvGrpSpPr/>
            <p:nvPr/>
          </p:nvGrpSpPr>
          <p:grpSpPr>
            <a:xfrm>
              <a:off x="4394200" y="4118801"/>
              <a:ext cx="1371600" cy="1100277"/>
              <a:chOff x="1752600" y="3776523"/>
              <a:chExt cx="1371600" cy="1100277"/>
            </a:xfrm>
            <a:solidFill>
              <a:schemeClr val="tx2">
                <a:lumMod val="20000"/>
                <a:lumOff val="80000"/>
              </a:schemeClr>
            </a:solidFill>
            <a:effectLst/>
          </p:grpSpPr>
          <p:sp>
            <p:nvSpPr>
              <p:cNvPr id="399" name="Oval 398"/>
              <p:cNvSpPr/>
              <p:nvPr/>
            </p:nvSpPr>
            <p:spPr>
              <a:xfrm>
                <a:off x="1752600" y="4114800"/>
                <a:ext cx="228600" cy="228600"/>
              </a:xfrm>
              <a:prstGeom prst="ellipse">
                <a:avLst/>
              </a:prstGeom>
              <a:grpFill/>
              <a:ln w="28575" cmpd="sng"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400" name="Oval 399"/>
              <p:cNvSpPr/>
              <p:nvPr/>
            </p:nvSpPr>
            <p:spPr>
              <a:xfrm>
                <a:off x="2133600" y="4114800"/>
                <a:ext cx="228600" cy="228600"/>
              </a:xfrm>
              <a:prstGeom prst="ellipse">
                <a:avLst/>
              </a:prstGeom>
              <a:grpFill/>
              <a:ln w="28575" cmpd="sng"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402" name="Oval 401"/>
              <p:cNvSpPr/>
              <p:nvPr/>
            </p:nvSpPr>
            <p:spPr>
              <a:xfrm>
                <a:off x="2514600" y="4114800"/>
                <a:ext cx="228600" cy="228600"/>
              </a:xfrm>
              <a:prstGeom prst="ellipse">
                <a:avLst/>
              </a:prstGeom>
              <a:grpFill/>
              <a:ln w="28575" cmpd="sng"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403" name="Oval 402"/>
              <p:cNvSpPr/>
              <p:nvPr/>
            </p:nvSpPr>
            <p:spPr>
              <a:xfrm>
                <a:off x="2895600" y="4114800"/>
                <a:ext cx="228600" cy="228600"/>
              </a:xfrm>
              <a:prstGeom prst="ellipse">
                <a:avLst/>
              </a:prstGeom>
              <a:grpFill/>
              <a:ln w="28575" cmpd="sng"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404" name="Oval 403"/>
              <p:cNvSpPr/>
              <p:nvPr/>
            </p:nvSpPr>
            <p:spPr>
              <a:xfrm>
                <a:off x="1752600" y="4648200"/>
                <a:ext cx="228600" cy="228600"/>
              </a:xfrm>
              <a:prstGeom prst="ellipse">
                <a:avLst/>
              </a:prstGeom>
              <a:grpFill/>
              <a:ln w="28575" cmpd="sng"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405" name="Oval 404"/>
              <p:cNvSpPr/>
              <p:nvPr/>
            </p:nvSpPr>
            <p:spPr>
              <a:xfrm>
                <a:off x="2133600" y="4648200"/>
                <a:ext cx="228600" cy="228600"/>
              </a:xfrm>
              <a:prstGeom prst="ellipse">
                <a:avLst/>
              </a:prstGeom>
              <a:grpFill/>
              <a:ln w="28575" cmpd="sng"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406" name="Oval 405"/>
              <p:cNvSpPr/>
              <p:nvPr/>
            </p:nvSpPr>
            <p:spPr>
              <a:xfrm>
                <a:off x="2514600" y="4648200"/>
                <a:ext cx="228600" cy="228600"/>
              </a:xfrm>
              <a:prstGeom prst="ellipse">
                <a:avLst/>
              </a:prstGeom>
              <a:grpFill/>
              <a:ln w="28575" cmpd="sng"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407" name="Oval 406"/>
              <p:cNvSpPr/>
              <p:nvPr/>
            </p:nvSpPr>
            <p:spPr>
              <a:xfrm>
                <a:off x="2895600" y="4648200"/>
                <a:ext cx="228600" cy="228600"/>
              </a:xfrm>
              <a:prstGeom prst="ellipse">
                <a:avLst/>
              </a:prstGeom>
              <a:grpFill/>
              <a:ln w="28575" cmpd="sng"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cxnSp>
            <p:nvCxnSpPr>
              <p:cNvPr id="408" name="Straight Connector 407"/>
              <p:cNvCxnSpPr>
                <a:stCxn id="434" idx="4"/>
                <a:endCxn id="399" idx="0"/>
              </p:cNvCxnSpPr>
              <p:nvPr/>
            </p:nvCxnSpPr>
            <p:spPr>
              <a:xfrm>
                <a:off x="1866900" y="3810001"/>
                <a:ext cx="0" cy="304799"/>
              </a:xfrm>
              <a:prstGeom prst="line">
                <a:avLst/>
              </a:prstGeom>
              <a:grpFill/>
              <a:ln w="28575" cmpd="sng">
                <a:solidFill>
                  <a:srgbClr val="3366FF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20" name="Straight Connector 419"/>
              <p:cNvCxnSpPr>
                <a:stCxn id="437" idx="4"/>
                <a:endCxn id="402" idx="0"/>
              </p:cNvCxnSpPr>
              <p:nvPr/>
            </p:nvCxnSpPr>
            <p:spPr>
              <a:xfrm>
                <a:off x="2247900" y="3810001"/>
                <a:ext cx="381000" cy="304799"/>
              </a:xfrm>
              <a:prstGeom prst="line">
                <a:avLst/>
              </a:prstGeom>
              <a:grpFill/>
              <a:ln w="28575" cmpd="sng">
                <a:solidFill>
                  <a:srgbClr val="3366FF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21" name="Straight Connector 420"/>
              <p:cNvCxnSpPr>
                <a:stCxn id="434" idx="5"/>
                <a:endCxn id="400" idx="0"/>
              </p:cNvCxnSpPr>
              <p:nvPr/>
            </p:nvCxnSpPr>
            <p:spPr>
              <a:xfrm>
                <a:off x="1947722" y="3776523"/>
                <a:ext cx="300178" cy="338277"/>
              </a:xfrm>
              <a:prstGeom prst="line">
                <a:avLst/>
              </a:prstGeom>
              <a:grpFill/>
              <a:ln w="28575" cmpd="sng">
                <a:solidFill>
                  <a:srgbClr val="3366FF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22" name="Straight Connector 421"/>
              <p:cNvCxnSpPr>
                <a:stCxn id="437" idx="5"/>
                <a:endCxn id="403" idx="0"/>
              </p:cNvCxnSpPr>
              <p:nvPr/>
            </p:nvCxnSpPr>
            <p:spPr>
              <a:xfrm>
                <a:off x="2328722" y="3776523"/>
                <a:ext cx="681178" cy="338277"/>
              </a:xfrm>
              <a:prstGeom prst="line">
                <a:avLst/>
              </a:prstGeom>
              <a:grpFill/>
              <a:ln w="28575" cmpd="sng">
                <a:solidFill>
                  <a:srgbClr val="3366FF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23" name="Straight Connector 422"/>
              <p:cNvCxnSpPr>
                <a:stCxn id="399" idx="4"/>
                <a:endCxn id="404" idx="0"/>
              </p:cNvCxnSpPr>
              <p:nvPr/>
            </p:nvCxnSpPr>
            <p:spPr>
              <a:xfrm rot="5400000">
                <a:off x="1714500" y="4495800"/>
                <a:ext cx="304800" cy="1588"/>
              </a:xfrm>
              <a:prstGeom prst="line">
                <a:avLst/>
              </a:prstGeom>
              <a:grpFill/>
              <a:ln w="28575" cmpd="sng">
                <a:solidFill>
                  <a:srgbClr val="3366FF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24" name="Straight Connector 423"/>
              <p:cNvCxnSpPr>
                <a:stCxn id="400" idx="4"/>
                <a:endCxn id="405" idx="0"/>
              </p:cNvCxnSpPr>
              <p:nvPr/>
            </p:nvCxnSpPr>
            <p:spPr>
              <a:xfrm rot="5400000">
                <a:off x="2095500" y="4495800"/>
                <a:ext cx="304800" cy="1588"/>
              </a:xfrm>
              <a:prstGeom prst="line">
                <a:avLst/>
              </a:prstGeom>
              <a:grpFill/>
              <a:ln w="28575" cmpd="sng">
                <a:solidFill>
                  <a:srgbClr val="3366FF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25" name="Straight Connector 424"/>
              <p:cNvCxnSpPr>
                <a:stCxn id="402" idx="4"/>
                <a:endCxn id="406" idx="0"/>
              </p:cNvCxnSpPr>
              <p:nvPr/>
            </p:nvCxnSpPr>
            <p:spPr>
              <a:xfrm rot="5400000">
                <a:off x="2476500" y="4495800"/>
                <a:ext cx="304800" cy="1588"/>
              </a:xfrm>
              <a:prstGeom prst="line">
                <a:avLst/>
              </a:prstGeom>
              <a:grpFill/>
              <a:ln w="28575" cmpd="sng">
                <a:solidFill>
                  <a:srgbClr val="3366FF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26" name="Straight Connector 425"/>
              <p:cNvCxnSpPr>
                <a:stCxn id="403" idx="4"/>
                <a:endCxn id="407" idx="0"/>
              </p:cNvCxnSpPr>
              <p:nvPr/>
            </p:nvCxnSpPr>
            <p:spPr>
              <a:xfrm rot="5400000">
                <a:off x="2857500" y="4495800"/>
                <a:ext cx="304800" cy="1588"/>
              </a:xfrm>
              <a:prstGeom prst="line">
                <a:avLst/>
              </a:prstGeom>
              <a:grpFill/>
              <a:ln w="28575" cmpd="sng">
                <a:solidFill>
                  <a:srgbClr val="3366FF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369" name="Group 368"/>
            <p:cNvGrpSpPr/>
            <p:nvPr/>
          </p:nvGrpSpPr>
          <p:grpSpPr>
            <a:xfrm>
              <a:off x="5270500" y="4118801"/>
              <a:ext cx="2436018" cy="1100282"/>
              <a:chOff x="3154680" y="3398867"/>
              <a:chExt cx="2923222" cy="990253"/>
            </a:xfrm>
            <a:solidFill>
              <a:schemeClr val="tx2">
                <a:lumMod val="20000"/>
                <a:lumOff val="80000"/>
              </a:schemeClr>
            </a:solidFill>
            <a:effectLst/>
          </p:grpSpPr>
          <p:grpSp>
            <p:nvGrpSpPr>
              <p:cNvPr id="374" name="Group 373"/>
              <p:cNvGrpSpPr/>
              <p:nvPr/>
            </p:nvGrpSpPr>
            <p:grpSpPr>
              <a:xfrm>
                <a:off x="3154680" y="3398867"/>
                <a:ext cx="2423160" cy="990253"/>
                <a:chOff x="2628900" y="3776519"/>
                <a:chExt cx="2019300" cy="1100281"/>
              </a:xfrm>
              <a:grpFill/>
            </p:grpSpPr>
            <p:sp>
              <p:nvSpPr>
                <p:cNvPr id="379" name="Oval 378"/>
                <p:cNvSpPr/>
                <p:nvPr/>
              </p:nvSpPr>
              <p:spPr>
                <a:xfrm>
                  <a:off x="3276600" y="4114800"/>
                  <a:ext cx="228600" cy="228600"/>
                </a:xfrm>
                <a:prstGeom prst="ellipse">
                  <a:avLst/>
                </a:prstGeom>
                <a:grpFill/>
                <a:ln w="28575" cmpd="sng">
                  <a:solidFill>
                    <a:srgbClr val="3366FF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380" name="Oval 379"/>
                <p:cNvSpPr/>
                <p:nvPr/>
              </p:nvSpPr>
              <p:spPr>
                <a:xfrm>
                  <a:off x="3657600" y="4114800"/>
                  <a:ext cx="228600" cy="228600"/>
                </a:xfrm>
                <a:prstGeom prst="ellipse">
                  <a:avLst/>
                </a:prstGeom>
                <a:grpFill/>
                <a:ln w="28575" cmpd="sng">
                  <a:solidFill>
                    <a:srgbClr val="3366FF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382" name="Oval 381"/>
                <p:cNvSpPr/>
                <p:nvPr/>
              </p:nvSpPr>
              <p:spPr>
                <a:xfrm>
                  <a:off x="4038600" y="4114800"/>
                  <a:ext cx="228600" cy="228600"/>
                </a:xfrm>
                <a:prstGeom prst="ellipse">
                  <a:avLst/>
                </a:prstGeom>
                <a:grpFill/>
                <a:ln w="28575" cmpd="sng">
                  <a:solidFill>
                    <a:srgbClr val="3366FF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383" name="Oval 382"/>
                <p:cNvSpPr/>
                <p:nvPr/>
              </p:nvSpPr>
              <p:spPr>
                <a:xfrm>
                  <a:off x="4419600" y="4114800"/>
                  <a:ext cx="228600" cy="228600"/>
                </a:xfrm>
                <a:prstGeom prst="ellipse">
                  <a:avLst/>
                </a:prstGeom>
                <a:grpFill/>
                <a:ln w="28575" cmpd="sng">
                  <a:solidFill>
                    <a:srgbClr val="3366FF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385" name="Oval 384"/>
                <p:cNvSpPr/>
                <p:nvPr/>
              </p:nvSpPr>
              <p:spPr>
                <a:xfrm>
                  <a:off x="3276600" y="4648200"/>
                  <a:ext cx="228600" cy="228600"/>
                </a:xfrm>
                <a:prstGeom prst="ellipse">
                  <a:avLst/>
                </a:prstGeom>
                <a:grpFill/>
                <a:ln w="28575" cmpd="sng">
                  <a:solidFill>
                    <a:srgbClr val="3366FF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386" name="Oval 385"/>
                <p:cNvSpPr/>
                <p:nvPr/>
              </p:nvSpPr>
              <p:spPr>
                <a:xfrm>
                  <a:off x="3657600" y="4648200"/>
                  <a:ext cx="228600" cy="228600"/>
                </a:xfrm>
                <a:prstGeom prst="ellipse">
                  <a:avLst/>
                </a:prstGeom>
                <a:grpFill/>
                <a:ln w="28575" cmpd="sng">
                  <a:solidFill>
                    <a:srgbClr val="3366FF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387" name="Oval 386"/>
                <p:cNvSpPr/>
                <p:nvPr/>
              </p:nvSpPr>
              <p:spPr>
                <a:xfrm>
                  <a:off x="4038600" y="4648200"/>
                  <a:ext cx="228600" cy="228600"/>
                </a:xfrm>
                <a:prstGeom prst="ellipse">
                  <a:avLst/>
                </a:prstGeom>
                <a:grpFill/>
                <a:ln w="28575" cmpd="sng">
                  <a:solidFill>
                    <a:srgbClr val="3366FF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sp>
              <p:nvSpPr>
                <p:cNvPr id="388" name="Oval 387"/>
                <p:cNvSpPr/>
                <p:nvPr/>
              </p:nvSpPr>
              <p:spPr>
                <a:xfrm>
                  <a:off x="4419600" y="4648200"/>
                  <a:ext cx="228600" cy="228600"/>
                </a:xfrm>
                <a:prstGeom prst="ellipse">
                  <a:avLst/>
                </a:prstGeom>
                <a:grpFill/>
                <a:ln w="28575" cmpd="sng">
                  <a:solidFill>
                    <a:srgbClr val="3366FF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Minion Pro"/>
                    <a:cs typeface="Minion Pro"/>
                  </a:endParaRPr>
                </a:p>
              </p:txBody>
            </p:sp>
            <p:cxnSp>
              <p:nvCxnSpPr>
                <p:cNvPr id="389" name="Straight Connector 388"/>
                <p:cNvCxnSpPr>
                  <a:stCxn id="438" idx="4"/>
                  <a:endCxn id="379" idx="0"/>
                </p:cNvCxnSpPr>
                <p:nvPr/>
              </p:nvCxnSpPr>
              <p:spPr>
                <a:xfrm>
                  <a:off x="2628900" y="3809997"/>
                  <a:ext cx="762000" cy="304803"/>
                </a:xfrm>
                <a:prstGeom prst="line">
                  <a:avLst/>
                </a:prstGeom>
                <a:grpFill/>
                <a:ln w="28575" cmpd="sng">
                  <a:solidFill>
                    <a:srgbClr val="3366FF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390" name="Straight Connector 389"/>
                <p:cNvCxnSpPr>
                  <a:stCxn id="438" idx="5"/>
                  <a:endCxn id="380" idx="0"/>
                </p:cNvCxnSpPr>
                <p:nvPr/>
              </p:nvCxnSpPr>
              <p:spPr>
                <a:xfrm>
                  <a:off x="2709722" y="3776519"/>
                  <a:ext cx="1062178" cy="338281"/>
                </a:xfrm>
                <a:prstGeom prst="line">
                  <a:avLst/>
                </a:prstGeom>
                <a:grpFill/>
                <a:ln w="28575" cmpd="sng">
                  <a:solidFill>
                    <a:srgbClr val="3366FF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391" name="Straight Connector 390"/>
                <p:cNvCxnSpPr>
                  <a:stCxn id="439" idx="4"/>
                  <a:endCxn id="382" idx="0"/>
                </p:cNvCxnSpPr>
                <p:nvPr/>
              </p:nvCxnSpPr>
              <p:spPr>
                <a:xfrm>
                  <a:off x="3009900" y="3809997"/>
                  <a:ext cx="1143000" cy="304803"/>
                </a:xfrm>
                <a:prstGeom prst="line">
                  <a:avLst/>
                </a:prstGeom>
                <a:grpFill/>
                <a:ln w="28575" cmpd="sng">
                  <a:solidFill>
                    <a:srgbClr val="3366FF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393" name="Straight Connector 392"/>
                <p:cNvCxnSpPr>
                  <a:stCxn id="439" idx="4"/>
                  <a:endCxn id="383" idx="0"/>
                </p:cNvCxnSpPr>
                <p:nvPr/>
              </p:nvCxnSpPr>
              <p:spPr>
                <a:xfrm>
                  <a:off x="3009900" y="3809997"/>
                  <a:ext cx="1524000" cy="304803"/>
                </a:xfrm>
                <a:prstGeom prst="line">
                  <a:avLst/>
                </a:prstGeom>
                <a:grpFill/>
                <a:ln w="28575" cmpd="sng">
                  <a:solidFill>
                    <a:srgbClr val="3366FF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394" name="Straight Connector 393"/>
                <p:cNvCxnSpPr>
                  <a:stCxn id="379" idx="4"/>
                  <a:endCxn id="385" idx="0"/>
                </p:cNvCxnSpPr>
                <p:nvPr/>
              </p:nvCxnSpPr>
              <p:spPr>
                <a:xfrm rot="5400000">
                  <a:off x="3238500" y="4495800"/>
                  <a:ext cx="304800" cy="1588"/>
                </a:xfrm>
                <a:prstGeom prst="line">
                  <a:avLst/>
                </a:prstGeom>
                <a:grpFill/>
                <a:ln w="28575" cmpd="sng">
                  <a:solidFill>
                    <a:srgbClr val="3366FF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395" name="Straight Connector 394"/>
                <p:cNvCxnSpPr>
                  <a:stCxn id="380" idx="4"/>
                  <a:endCxn id="386" idx="0"/>
                </p:cNvCxnSpPr>
                <p:nvPr/>
              </p:nvCxnSpPr>
              <p:spPr>
                <a:xfrm rot="5400000">
                  <a:off x="3619500" y="4495800"/>
                  <a:ext cx="304800" cy="1588"/>
                </a:xfrm>
                <a:prstGeom prst="line">
                  <a:avLst/>
                </a:prstGeom>
                <a:grpFill/>
                <a:ln w="28575" cmpd="sng">
                  <a:solidFill>
                    <a:srgbClr val="3366FF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396" name="Straight Connector 395"/>
                <p:cNvCxnSpPr>
                  <a:stCxn id="382" idx="4"/>
                  <a:endCxn id="387" idx="0"/>
                </p:cNvCxnSpPr>
                <p:nvPr/>
              </p:nvCxnSpPr>
              <p:spPr>
                <a:xfrm rot="5400000">
                  <a:off x="4000500" y="4495800"/>
                  <a:ext cx="304800" cy="1588"/>
                </a:xfrm>
                <a:prstGeom prst="line">
                  <a:avLst/>
                </a:prstGeom>
                <a:grpFill/>
                <a:ln w="28575" cmpd="sng">
                  <a:solidFill>
                    <a:srgbClr val="3366FF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397" name="Straight Connector 396"/>
                <p:cNvCxnSpPr>
                  <a:stCxn id="383" idx="4"/>
                  <a:endCxn id="388" idx="0"/>
                </p:cNvCxnSpPr>
                <p:nvPr/>
              </p:nvCxnSpPr>
              <p:spPr>
                <a:xfrm rot="5400000">
                  <a:off x="4381500" y="4495800"/>
                  <a:ext cx="304800" cy="1588"/>
                </a:xfrm>
                <a:prstGeom prst="line">
                  <a:avLst/>
                </a:prstGeom>
                <a:grpFill/>
                <a:ln w="28575" cmpd="sng">
                  <a:solidFill>
                    <a:srgbClr val="3366FF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75" name="Oval 374"/>
              <p:cNvSpPr/>
              <p:nvPr/>
            </p:nvSpPr>
            <p:spPr>
              <a:xfrm>
                <a:off x="5801676" y="3698735"/>
                <a:ext cx="274320" cy="205740"/>
              </a:xfrm>
              <a:prstGeom prst="ellipse">
                <a:avLst/>
              </a:prstGeom>
              <a:grpFill/>
              <a:ln w="28575" cmpd="sng"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sp>
            <p:nvSpPr>
              <p:cNvPr id="376" name="Oval 375"/>
              <p:cNvSpPr/>
              <p:nvPr/>
            </p:nvSpPr>
            <p:spPr>
              <a:xfrm>
                <a:off x="5803582" y="4181142"/>
                <a:ext cx="274320" cy="205740"/>
              </a:xfrm>
              <a:prstGeom prst="ellipse">
                <a:avLst/>
              </a:prstGeom>
              <a:grpFill/>
              <a:ln w="28575" cmpd="sng">
                <a:solidFill>
                  <a:srgbClr val="3366F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/>
                  <a:cs typeface="Minion Pro"/>
                </a:endParaRPr>
              </a:p>
            </p:txBody>
          </p:sp>
          <p:cxnSp>
            <p:nvCxnSpPr>
              <p:cNvPr id="377" name="Straight Connector 376"/>
              <p:cNvCxnSpPr>
                <a:stCxn id="375" idx="4"/>
                <a:endCxn id="376" idx="0"/>
              </p:cNvCxnSpPr>
              <p:nvPr/>
            </p:nvCxnSpPr>
            <p:spPr>
              <a:xfrm>
                <a:off x="5938836" y="3904475"/>
                <a:ext cx="1906" cy="276667"/>
              </a:xfrm>
              <a:prstGeom prst="line">
                <a:avLst/>
              </a:prstGeom>
              <a:grpFill/>
              <a:ln w="28575" cmpd="sng">
                <a:solidFill>
                  <a:srgbClr val="3366FF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378" name="Straight Connector 377"/>
              <p:cNvCxnSpPr>
                <a:stCxn id="375" idx="0"/>
                <a:endCxn id="439" idx="5"/>
              </p:cNvCxnSpPr>
              <p:nvPr/>
            </p:nvCxnSpPr>
            <p:spPr>
              <a:xfrm flipH="1" flipV="1">
                <a:off x="3708866" y="3398867"/>
                <a:ext cx="2229970" cy="299868"/>
              </a:xfrm>
              <a:prstGeom prst="line">
                <a:avLst/>
              </a:prstGeom>
              <a:grpFill/>
              <a:ln w="28575" cmpd="sng">
                <a:solidFill>
                  <a:srgbClr val="3366FF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370" name="Group 369"/>
            <p:cNvGrpSpPr/>
            <p:nvPr/>
          </p:nvGrpSpPr>
          <p:grpSpPr>
            <a:xfrm>
              <a:off x="3992094" y="382192"/>
              <a:ext cx="1473588" cy="1777722"/>
              <a:chOff x="1620605" y="35921"/>
              <a:chExt cx="1768312" cy="1599950"/>
            </a:xfrm>
          </p:grpSpPr>
          <p:sp>
            <p:nvSpPr>
              <p:cNvPr id="371" name="TextBox 370"/>
              <p:cNvSpPr txBox="1"/>
              <p:nvPr/>
            </p:nvSpPr>
            <p:spPr bwMode="auto">
              <a:xfrm>
                <a:off x="1620605" y="730449"/>
                <a:ext cx="843282" cy="905422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accent4"/>
                    </a:solidFill>
                    <a:latin typeface="Minion Pro"/>
                    <a:cs typeface="Minion Pro"/>
                  </a:rPr>
                  <a:t>h</a:t>
                </a:r>
              </a:p>
            </p:txBody>
          </p:sp>
          <p:sp>
            <p:nvSpPr>
              <p:cNvPr id="372" name="TextBox 371"/>
              <p:cNvSpPr txBox="1"/>
              <p:nvPr/>
            </p:nvSpPr>
            <p:spPr bwMode="auto">
              <a:xfrm>
                <a:off x="2050355" y="394844"/>
                <a:ext cx="843282" cy="905422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accent4"/>
                    </a:solidFill>
                    <a:latin typeface="Minion Pro"/>
                    <a:cs typeface="Minion Pro"/>
                  </a:rPr>
                  <a:t>x</a:t>
                </a:r>
              </a:p>
            </p:txBody>
          </p:sp>
          <p:sp>
            <p:nvSpPr>
              <p:cNvPr id="373" name="TextBox 372"/>
              <p:cNvSpPr txBox="1"/>
              <p:nvPr/>
            </p:nvSpPr>
            <p:spPr bwMode="auto">
              <a:xfrm>
                <a:off x="2545637" y="35921"/>
                <a:ext cx="843280" cy="905422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chemeClr val="accent4"/>
                    </a:solidFill>
                    <a:latin typeface="Minion Pro"/>
                    <a:cs typeface="Minion Pro"/>
                  </a:rPr>
                  <a:t>y</a:t>
                </a:r>
              </a:p>
            </p:txBody>
          </p:sp>
        </p:grpSp>
      </p:grpSp>
      <p:sp>
        <p:nvSpPr>
          <p:cNvPr id="646" name="TextBox 645"/>
          <p:cNvSpPr txBox="1"/>
          <p:nvPr/>
        </p:nvSpPr>
        <p:spPr bwMode="auto">
          <a:xfrm>
            <a:off x="1722762" y="936600"/>
            <a:ext cx="408480" cy="46166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  <a:latin typeface="Minion Pro"/>
                <a:cs typeface="Minion Pro"/>
              </a:rPr>
              <a:t>W</a:t>
            </a:r>
            <a:endParaRPr lang="en-US" sz="2400" b="1" dirty="0" smtClean="0">
              <a:solidFill>
                <a:schemeClr val="accent4"/>
              </a:solidFill>
              <a:latin typeface="Minion Pro"/>
              <a:cs typeface="Minion Pro"/>
            </a:endParaRPr>
          </a:p>
        </p:txBody>
      </p:sp>
      <p:sp>
        <p:nvSpPr>
          <p:cNvPr id="711" name="Oval 710"/>
          <p:cNvSpPr/>
          <p:nvPr/>
        </p:nvSpPr>
        <p:spPr>
          <a:xfrm>
            <a:off x="5144374" y="1333683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712" name="Oval 711"/>
          <p:cNvSpPr/>
          <p:nvPr/>
        </p:nvSpPr>
        <p:spPr>
          <a:xfrm>
            <a:off x="5144374" y="1643735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713" name="Oval 712"/>
          <p:cNvSpPr/>
          <p:nvPr/>
        </p:nvSpPr>
        <p:spPr>
          <a:xfrm>
            <a:off x="5365839" y="1643735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cxnSp>
        <p:nvCxnSpPr>
          <p:cNvPr id="714" name="Straight Connector 713"/>
          <p:cNvCxnSpPr>
            <a:stCxn id="711" idx="4"/>
            <a:endCxn id="712" idx="0"/>
          </p:cNvCxnSpPr>
          <p:nvPr/>
        </p:nvCxnSpPr>
        <p:spPr>
          <a:xfrm rot="5400000">
            <a:off x="5122227" y="1555149"/>
            <a:ext cx="177172" cy="923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5" name="Straight Connector 714"/>
          <p:cNvCxnSpPr>
            <a:endCxn id="713" idx="0"/>
          </p:cNvCxnSpPr>
          <p:nvPr/>
        </p:nvCxnSpPr>
        <p:spPr>
          <a:xfrm>
            <a:off x="5211275" y="1466562"/>
            <a:ext cx="221003" cy="177172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95" name="Oval 694"/>
          <p:cNvSpPr/>
          <p:nvPr/>
        </p:nvSpPr>
        <p:spPr>
          <a:xfrm>
            <a:off x="5144374" y="1953787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696" name="Oval 695"/>
          <p:cNvSpPr/>
          <p:nvPr/>
        </p:nvSpPr>
        <p:spPr>
          <a:xfrm>
            <a:off x="5365839" y="1953787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697" name="Oval 696"/>
          <p:cNvSpPr/>
          <p:nvPr/>
        </p:nvSpPr>
        <p:spPr>
          <a:xfrm>
            <a:off x="5587305" y="1953787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698" name="Oval 697"/>
          <p:cNvSpPr/>
          <p:nvPr/>
        </p:nvSpPr>
        <p:spPr>
          <a:xfrm>
            <a:off x="5808770" y="1953787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699" name="Oval 698"/>
          <p:cNvSpPr/>
          <p:nvPr/>
        </p:nvSpPr>
        <p:spPr>
          <a:xfrm>
            <a:off x="5144374" y="2263839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700" name="Oval 699"/>
          <p:cNvSpPr/>
          <p:nvPr/>
        </p:nvSpPr>
        <p:spPr>
          <a:xfrm>
            <a:off x="5365839" y="2263839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701" name="Oval 700"/>
          <p:cNvSpPr/>
          <p:nvPr/>
        </p:nvSpPr>
        <p:spPr>
          <a:xfrm>
            <a:off x="5587305" y="2263839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702" name="Oval 701"/>
          <p:cNvSpPr/>
          <p:nvPr/>
        </p:nvSpPr>
        <p:spPr>
          <a:xfrm>
            <a:off x="5808770" y="2263839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cxnSp>
        <p:nvCxnSpPr>
          <p:cNvPr id="703" name="Straight Connector 702"/>
          <p:cNvCxnSpPr>
            <a:stCxn id="712" idx="4"/>
            <a:endCxn id="695" idx="0"/>
          </p:cNvCxnSpPr>
          <p:nvPr/>
        </p:nvCxnSpPr>
        <p:spPr>
          <a:xfrm>
            <a:off x="5210814" y="1776614"/>
            <a:ext cx="0" cy="177173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4" name="Straight Connector 703"/>
          <p:cNvCxnSpPr>
            <a:stCxn id="713" idx="4"/>
            <a:endCxn id="697" idx="0"/>
          </p:cNvCxnSpPr>
          <p:nvPr/>
        </p:nvCxnSpPr>
        <p:spPr>
          <a:xfrm>
            <a:off x="5432279" y="1776614"/>
            <a:ext cx="221465" cy="177173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5" name="Straight Connector 704"/>
          <p:cNvCxnSpPr>
            <a:stCxn id="712" idx="5"/>
            <a:endCxn id="696" idx="0"/>
          </p:cNvCxnSpPr>
          <p:nvPr/>
        </p:nvCxnSpPr>
        <p:spPr>
          <a:xfrm>
            <a:off x="5257793" y="1757154"/>
            <a:ext cx="174486" cy="196633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6" name="Straight Connector 705"/>
          <p:cNvCxnSpPr>
            <a:stCxn id="713" idx="5"/>
            <a:endCxn id="698" idx="0"/>
          </p:cNvCxnSpPr>
          <p:nvPr/>
        </p:nvCxnSpPr>
        <p:spPr>
          <a:xfrm>
            <a:off x="5479259" y="1757154"/>
            <a:ext cx="395951" cy="196633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7" name="Straight Connector 706"/>
          <p:cNvCxnSpPr>
            <a:stCxn id="695" idx="4"/>
            <a:endCxn id="699" idx="0"/>
          </p:cNvCxnSpPr>
          <p:nvPr/>
        </p:nvCxnSpPr>
        <p:spPr>
          <a:xfrm rot="5400000">
            <a:off x="5122227" y="2175252"/>
            <a:ext cx="177172" cy="923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8" name="Straight Connector 707"/>
          <p:cNvCxnSpPr>
            <a:stCxn id="696" idx="4"/>
            <a:endCxn id="700" idx="0"/>
          </p:cNvCxnSpPr>
          <p:nvPr/>
        </p:nvCxnSpPr>
        <p:spPr>
          <a:xfrm rot="5400000">
            <a:off x="5343693" y="2175252"/>
            <a:ext cx="177172" cy="923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9" name="Straight Connector 708"/>
          <p:cNvCxnSpPr>
            <a:stCxn id="697" idx="4"/>
            <a:endCxn id="701" idx="0"/>
          </p:cNvCxnSpPr>
          <p:nvPr/>
        </p:nvCxnSpPr>
        <p:spPr>
          <a:xfrm rot="5400000">
            <a:off x="5565158" y="2175252"/>
            <a:ext cx="177172" cy="923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0" name="Straight Connector 709"/>
          <p:cNvCxnSpPr>
            <a:stCxn id="698" idx="4"/>
            <a:endCxn id="702" idx="0"/>
          </p:cNvCxnSpPr>
          <p:nvPr/>
        </p:nvCxnSpPr>
        <p:spPr>
          <a:xfrm rot="5400000">
            <a:off x="5786623" y="2175252"/>
            <a:ext cx="177172" cy="923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9" name="Oval 678"/>
          <p:cNvSpPr/>
          <p:nvPr/>
        </p:nvSpPr>
        <p:spPr>
          <a:xfrm>
            <a:off x="5144374" y="2573889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680" name="Oval 679"/>
          <p:cNvSpPr/>
          <p:nvPr/>
        </p:nvSpPr>
        <p:spPr>
          <a:xfrm>
            <a:off x="5365839" y="2573889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681" name="Oval 680"/>
          <p:cNvSpPr/>
          <p:nvPr/>
        </p:nvSpPr>
        <p:spPr>
          <a:xfrm>
            <a:off x="5587305" y="2573889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682" name="Oval 681"/>
          <p:cNvSpPr/>
          <p:nvPr/>
        </p:nvSpPr>
        <p:spPr>
          <a:xfrm>
            <a:off x="5808770" y="2573889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683" name="Oval 682"/>
          <p:cNvSpPr/>
          <p:nvPr/>
        </p:nvSpPr>
        <p:spPr>
          <a:xfrm>
            <a:off x="5144374" y="2883941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684" name="Oval 683"/>
          <p:cNvSpPr/>
          <p:nvPr/>
        </p:nvSpPr>
        <p:spPr>
          <a:xfrm>
            <a:off x="5365839" y="2883941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685" name="Oval 684"/>
          <p:cNvSpPr/>
          <p:nvPr/>
        </p:nvSpPr>
        <p:spPr>
          <a:xfrm>
            <a:off x="5587305" y="2883941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686" name="Oval 685"/>
          <p:cNvSpPr/>
          <p:nvPr/>
        </p:nvSpPr>
        <p:spPr>
          <a:xfrm>
            <a:off x="5808770" y="2883941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cxnSp>
        <p:nvCxnSpPr>
          <p:cNvPr id="687" name="Straight Connector 686"/>
          <p:cNvCxnSpPr>
            <a:stCxn id="699" idx="4"/>
            <a:endCxn id="679" idx="0"/>
          </p:cNvCxnSpPr>
          <p:nvPr/>
        </p:nvCxnSpPr>
        <p:spPr>
          <a:xfrm>
            <a:off x="5210814" y="2396718"/>
            <a:ext cx="0" cy="177172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88" name="Straight Connector 687"/>
          <p:cNvCxnSpPr>
            <a:stCxn id="700" idx="4"/>
            <a:endCxn id="681" idx="0"/>
          </p:cNvCxnSpPr>
          <p:nvPr/>
        </p:nvCxnSpPr>
        <p:spPr>
          <a:xfrm>
            <a:off x="5432279" y="2396718"/>
            <a:ext cx="221465" cy="177172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89" name="Straight Connector 688"/>
          <p:cNvCxnSpPr>
            <a:stCxn id="699" idx="5"/>
            <a:endCxn id="680" idx="0"/>
          </p:cNvCxnSpPr>
          <p:nvPr/>
        </p:nvCxnSpPr>
        <p:spPr>
          <a:xfrm>
            <a:off x="5257793" y="2377258"/>
            <a:ext cx="174486" cy="196631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0" name="Straight Connector 689"/>
          <p:cNvCxnSpPr>
            <a:stCxn id="700" idx="5"/>
            <a:endCxn id="682" idx="0"/>
          </p:cNvCxnSpPr>
          <p:nvPr/>
        </p:nvCxnSpPr>
        <p:spPr>
          <a:xfrm>
            <a:off x="5479259" y="2377258"/>
            <a:ext cx="395951" cy="196631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1" name="Straight Connector 690"/>
          <p:cNvCxnSpPr>
            <a:stCxn id="679" idx="4"/>
            <a:endCxn id="683" idx="0"/>
          </p:cNvCxnSpPr>
          <p:nvPr/>
        </p:nvCxnSpPr>
        <p:spPr>
          <a:xfrm rot="5400000">
            <a:off x="5122227" y="2795355"/>
            <a:ext cx="177172" cy="923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2" name="Straight Connector 691"/>
          <p:cNvCxnSpPr>
            <a:stCxn id="680" idx="4"/>
            <a:endCxn id="684" idx="0"/>
          </p:cNvCxnSpPr>
          <p:nvPr/>
        </p:nvCxnSpPr>
        <p:spPr>
          <a:xfrm rot="5400000">
            <a:off x="5343693" y="2795355"/>
            <a:ext cx="177172" cy="923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3" name="Straight Connector 692"/>
          <p:cNvCxnSpPr>
            <a:stCxn id="681" idx="4"/>
            <a:endCxn id="685" idx="0"/>
          </p:cNvCxnSpPr>
          <p:nvPr/>
        </p:nvCxnSpPr>
        <p:spPr>
          <a:xfrm rot="5400000">
            <a:off x="5565158" y="2795355"/>
            <a:ext cx="177172" cy="923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4" name="Straight Connector 693"/>
          <p:cNvCxnSpPr>
            <a:stCxn id="682" idx="4"/>
            <a:endCxn id="686" idx="0"/>
          </p:cNvCxnSpPr>
          <p:nvPr/>
        </p:nvCxnSpPr>
        <p:spPr>
          <a:xfrm rot="5400000">
            <a:off x="5786623" y="2795355"/>
            <a:ext cx="177172" cy="923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3" name="Oval 662"/>
          <p:cNvSpPr/>
          <p:nvPr/>
        </p:nvSpPr>
        <p:spPr>
          <a:xfrm>
            <a:off x="6030235" y="2573892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664" name="Oval 663"/>
          <p:cNvSpPr/>
          <p:nvPr/>
        </p:nvSpPr>
        <p:spPr>
          <a:xfrm>
            <a:off x="6251701" y="2573892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665" name="Oval 664"/>
          <p:cNvSpPr/>
          <p:nvPr/>
        </p:nvSpPr>
        <p:spPr>
          <a:xfrm>
            <a:off x="6473166" y="2573892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666" name="Oval 665"/>
          <p:cNvSpPr/>
          <p:nvPr/>
        </p:nvSpPr>
        <p:spPr>
          <a:xfrm>
            <a:off x="6694632" y="2573892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667" name="Oval 666"/>
          <p:cNvSpPr/>
          <p:nvPr/>
        </p:nvSpPr>
        <p:spPr>
          <a:xfrm>
            <a:off x="6030235" y="2883944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668" name="Oval 667"/>
          <p:cNvSpPr/>
          <p:nvPr/>
        </p:nvSpPr>
        <p:spPr>
          <a:xfrm>
            <a:off x="6251701" y="2883944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669" name="Oval 668"/>
          <p:cNvSpPr/>
          <p:nvPr/>
        </p:nvSpPr>
        <p:spPr>
          <a:xfrm>
            <a:off x="6473166" y="2883944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670" name="Oval 669"/>
          <p:cNvSpPr/>
          <p:nvPr/>
        </p:nvSpPr>
        <p:spPr>
          <a:xfrm>
            <a:off x="6694632" y="2883944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cxnSp>
        <p:nvCxnSpPr>
          <p:cNvPr id="671" name="Straight Connector 670"/>
          <p:cNvCxnSpPr>
            <a:stCxn id="701" idx="4"/>
            <a:endCxn id="663" idx="0"/>
          </p:cNvCxnSpPr>
          <p:nvPr/>
        </p:nvCxnSpPr>
        <p:spPr>
          <a:xfrm>
            <a:off x="5653744" y="2396718"/>
            <a:ext cx="442931" cy="177174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2" name="Straight Connector 671"/>
          <p:cNvCxnSpPr>
            <a:stCxn id="701" idx="5"/>
            <a:endCxn id="664" idx="0"/>
          </p:cNvCxnSpPr>
          <p:nvPr/>
        </p:nvCxnSpPr>
        <p:spPr>
          <a:xfrm>
            <a:off x="5700724" y="2377258"/>
            <a:ext cx="617417" cy="196634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3" name="Straight Connector 672"/>
          <p:cNvCxnSpPr>
            <a:stCxn id="702" idx="4"/>
            <a:endCxn id="665" idx="0"/>
          </p:cNvCxnSpPr>
          <p:nvPr/>
        </p:nvCxnSpPr>
        <p:spPr>
          <a:xfrm>
            <a:off x="5875210" y="2396718"/>
            <a:ext cx="664396" cy="177174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4" name="Straight Connector 673"/>
          <p:cNvCxnSpPr>
            <a:stCxn id="702" idx="4"/>
            <a:endCxn id="666" idx="0"/>
          </p:cNvCxnSpPr>
          <p:nvPr/>
        </p:nvCxnSpPr>
        <p:spPr>
          <a:xfrm>
            <a:off x="5875210" y="2396718"/>
            <a:ext cx="885862" cy="177174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5" name="Straight Connector 674"/>
          <p:cNvCxnSpPr>
            <a:stCxn id="663" idx="4"/>
            <a:endCxn id="667" idx="0"/>
          </p:cNvCxnSpPr>
          <p:nvPr/>
        </p:nvCxnSpPr>
        <p:spPr>
          <a:xfrm rot="5400000">
            <a:off x="6008089" y="2795358"/>
            <a:ext cx="177172" cy="923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6" name="Straight Connector 675"/>
          <p:cNvCxnSpPr>
            <a:stCxn id="664" idx="4"/>
            <a:endCxn id="668" idx="0"/>
          </p:cNvCxnSpPr>
          <p:nvPr/>
        </p:nvCxnSpPr>
        <p:spPr>
          <a:xfrm rot="5400000">
            <a:off x="6229554" y="2795358"/>
            <a:ext cx="177172" cy="923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7" name="Straight Connector 676"/>
          <p:cNvCxnSpPr>
            <a:stCxn id="665" idx="4"/>
            <a:endCxn id="669" idx="0"/>
          </p:cNvCxnSpPr>
          <p:nvPr/>
        </p:nvCxnSpPr>
        <p:spPr>
          <a:xfrm rot="5400000">
            <a:off x="6451020" y="2795358"/>
            <a:ext cx="177172" cy="923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8" name="Straight Connector 677"/>
          <p:cNvCxnSpPr>
            <a:stCxn id="666" idx="4"/>
            <a:endCxn id="670" idx="0"/>
          </p:cNvCxnSpPr>
          <p:nvPr/>
        </p:nvCxnSpPr>
        <p:spPr>
          <a:xfrm rot="5400000">
            <a:off x="6672485" y="2795358"/>
            <a:ext cx="177172" cy="923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9" name="Oval 658"/>
          <p:cNvSpPr/>
          <p:nvPr/>
        </p:nvSpPr>
        <p:spPr>
          <a:xfrm>
            <a:off x="6935935" y="2570931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660" name="Oval 659"/>
          <p:cNvSpPr/>
          <p:nvPr/>
        </p:nvSpPr>
        <p:spPr>
          <a:xfrm>
            <a:off x="6936858" y="2882498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cxnSp>
        <p:nvCxnSpPr>
          <p:cNvPr id="661" name="Straight Connector 660"/>
          <p:cNvCxnSpPr>
            <a:stCxn id="659" idx="4"/>
            <a:endCxn id="660" idx="0"/>
          </p:cNvCxnSpPr>
          <p:nvPr/>
        </p:nvCxnSpPr>
        <p:spPr>
          <a:xfrm>
            <a:off x="7002374" y="2703810"/>
            <a:ext cx="923" cy="178688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2" name="Straight Connector 661"/>
          <p:cNvCxnSpPr>
            <a:stCxn id="659" idx="0"/>
            <a:endCxn id="702" idx="5"/>
          </p:cNvCxnSpPr>
          <p:nvPr/>
        </p:nvCxnSpPr>
        <p:spPr>
          <a:xfrm flipH="1" flipV="1">
            <a:off x="5922188" y="2377258"/>
            <a:ext cx="1080186" cy="193673"/>
          </a:xfrm>
          <a:prstGeom prst="lin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5" name="Oval 894"/>
          <p:cNvSpPr/>
          <p:nvPr/>
        </p:nvSpPr>
        <p:spPr>
          <a:xfrm>
            <a:off x="5940744" y="1275691"/>
            <a:ext cx="132879" cy="1328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solidFill>
              <a:srgbClr val="3366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inion Pro"/>
              <a:cs typeface="Minion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6830" y="1138807"/>
            <a:ext cx="15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  <a:r>
              <a:rPr lang="en-US" dirty="0" err="1" smtClean="0"/>
              <a:t>w,h,x,y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5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Meyerovich</dc:creator>
  <cp:lastModifiedBy>Leo Meyerovich</cp:lastModifiedBy>
  <cp:revision>1</cp:revision>
  <dcterms:created xsi:type="dcterms:W3CDTF">2013-06-15T03:15:16Z</dcterms:created>
  <dcterms:modified xsi:type="dcterms:W3CDTF">2013-06-15T03:19:42Z</dcterms:modified>
</cp:coreProperties>
</file>