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1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6FAA-2566-744A-8AAD-FFA41B121908}" type="datetimeFigureOut">
              <a:rPr lang="en-US" smtClean="0"/>
              <a:t>6/23/13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E13B-469A-6747-861B-048DFA3D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roup 514"/>
          <p:cNvGrpSpPr/>
          <p:nvPr/>
        </p:nvGrpSpPr>
        <p:grpSpPr>
          <a:xfrm>
            <a:off x="145143" y="384941"/>
            <a:ext cx="8959884" cy="4093544"/>
            <a:chOff x="145143" y="384941"/>
            <a:chExt cx="8959884" cy="4093544"/>
          </a:xfrm>
        </p:grpSpPr>
        <p:sp>
          <p:nvSpPr>
            <p:cNvPr id="513" name="Rectangle 512"/>
            <p:cNvSpPr/>
            <p:nvPr/>
          </p:nvSpPr>
          <p:spPr>
            <a:xfrm>
              <a:off x="145143" y="441707"/>
              <a:ext cx="1230582" cy="421373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66720" y="528421"/>
              <a:ext cx="933566" cy="1103927"/>
            </a:xfrm>
            <a:prstGeom prst="triangl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634803" y="777694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Minion Pro"/>
                  <a:cs typeface="Minion Pro"/>
                </a:rPr>
                <a:t>1</a:t>
              </a:r>
              <a:endParaRPr lang="en-US" sz="1200" dirty="0">
                <a:solidFill>
                  <a:srgbClr val="FF0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491091" y="1286199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Minion Pro"/>
                  <a:cs typeface="Minion Pro"/>
                </a:rPr>
                <a:t>2</a:t>
              </a:r>
              <a:endParaRPr lang="en-US" sz="1200" dirty="0">
                <a:solidFill>
                  <a:srgbClr val="FF0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778514" y="1286199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Minion Pro"/>
                  <a:cs typeface="Minion Pro"/>
                </a:rPr>
                <a:t>3</a:t>
              </a:r>
              <a:endParaRPr lang="en-US" sz="1200" dirty="0">
                <a:solidFill>
                  <a:srgbClr val="FF0000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11" name="Straight Connector 10"/>
            <p:cNvCxnSpPr>
              <a:stCxn id="4" idx="3"/>
              <a:endCxn id="8" idx="0"/>
            </p:cNvCxnSpPr>
            <p:nvPr/>
          </p:nvCxnSpPr>
          <p:spPr>
            <a:xfrm flipH="1">
              <a:off x="1589793" y="1019769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5"/>
              <a:endCxn id="9" idx="0"/>
            </p:cNvCxnSpPr>
            <p:nvPr/>
          </p:nvCxnSpPr>
          <p:spPr>
            <a:xfrm>
              <a:off x="1803296" y="1019769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8" idx="3"/>
              <a:endCxn id="37" idx="0"/>
            </p:cNvCxnSpPr>
            <p:nvPr/>
          </p:nvCxnSpPr>
          <p:spPr>
            <a:xfrm flipH="1">
              <a:off x="1218325" y="1528274"/>
              <a:ext cx="301674" cy="643178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751542" y="1922179"/>
              <a:ext cx="933566" cy="1103927"/>
            </a:xfrm>
            <a:prstGeom prst="triangl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119625" y="2171452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975913" y="2679957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63336" y="2679957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39" name="Straight Connector 38"/>
            <p:cNvCxnSpPr>
              <a:stCxn id="37" idx="3"/>
              <a:endCxn id="41" idx="0"/>
            </p:cNvCxnSpPr>
            <p:nvPr/>
          </p:nvCxnSpPr>
          <p:spPr>
            <a:xfrm flipH="1">
              <a:off x="1074615" y="2413527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5"/>
              <a:endCxn id="42" idx="0"/>
            </p:cNvCxnSpPr>
            <p:nvPr/>
          </p:nvCxnSpPr>
          <p:spPr>
            <a:xfrm>
              <a:off x="1288118" y="2413527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Isosceles Triangle 46"/>
            <p:cNvSpPr/>
            <p:nvPr/>
          </p:nvSpPr>
          <p:spPr>
            <a:xfrm>
              <a:off x="1721616" y="1927211"/>
              <a:ext cx="933566" cy="1103927"/>
            </a:xfrm>
            <a:prstGeom prst="triangl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089699" y="2176484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945987" y="2684989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233410" y="2684989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52" name="Straight Connector 51"/>
            <p:cNvCxnSpPr>
              <a:stCxn id="50" idx="3"/>
              <a:endCxn id="54" idx="0"/>
            </p:cNvCxnSpPr>
            <p:nvPr/>
          </p:nvCxnSpPr>
          <p:spPr>
            <a:xfrm flipH="1">
              <a:off x="2044689" y="2418559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0" idx="5"/>
              <a:endCxn id="55" idx="0"/>
            </p:cNvCxnSpPr>
            <p:nvPr/>
          </p:nvCxnSpPr>
          <p:spPr>
            <a:xfrm>
              <a:off x="2258192" y="2418559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9" idx="5"/>
              <a:endCxn id="50" idx="0"/>
            </p:cNvCxnSpPr>
            <p:nvPr/>
          </p:nvCxnSpPr>
          <p:spPr>
            <a:xfrm>
              <a:off x="1947006" y="1528274"/>
              <a:ext cx="241394" cy="64821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145143" y="3320968"/>
              <a:ext cx="933566" cy="1103927"/>
            </a:xfrm>
            <a:prstGeom prst="triangle">
              <a:avLst/>
            </a:prstGeom>
            <a:ln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3226" y="3570241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9514" y="4078746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56937" y="4078746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68" name="Straight Connector 67"/>
            <p:cNvCxnSpPr>
              <a:stCxn id="66" idx="3"/>
              <a:endCxn id="70" idx="0"/>
            </p:cNvCxnSpPr>
            <p:nvPr/>
          </p:nvCxnSpPr>
          <p:spPr>
            <a:xfrm flipH="1">
              <a:off x="468216" y="3812316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6" idx="5"/>
              <a:endCxn id="71" idx="0"/>
            </p:cNvCxnSpPr>
            <p:nvPr/>
          </p:nvCxnSpPr>
          <p:spPr>
            <a:xfrm>
              <a:off x="681719" y="3812316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Isosceles Triangle 72"/>
            <p:cNvSpPr/>
            <p:nvPr/>
          </p:nvSpPr>
          <p:spPr>
            <a:xfrm>
              <a:off x="1151354" y="3320968"/>
              <a:ext cx="933566" cy="1103927"/>
            </a:xfrm>
            <a:prstGeom prst="triangl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519437" y="3570241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75725" y="4078746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663148" y="4078746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78" name="Straight Connector 77"/>
            <p:cNvCxnSpPr>
              <a:stCxn id="76" idx="3"/>
              <a:endCxn id="80" idx="0"/>
            </p:cNvCxnSpPr>
            <p:nvPr/>
          </p:nvCxnSpPr>
          <p:spPr>
            <a:xfrm flipH="1">
              <a:off x="1474427" y="3812316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6" idx="5"/>
              <a:endCxn id="81" idx="0"/>
            </p:cNvCxnSpPr>
            <p:nvPr/>
          </p:nvCxnSpPr>
          <p:spPr>
            <a:xfrm>
              <a:off x="1687930" y="3812316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Isosceles Triangle 82"/>
            <p:cNvSpPr/>
            <p:nvPr/>
          </p:nvSpPr>
          <p:spPr>
            <a:xfrm>
              <a:off x="2136863" y="3320968"/>
              <a:ext cx="933566" cy="1103927"/>
            </a:xfrm>
            <a:prstGeom prst="triangl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504946" y="3570241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361234" y="4078746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648657" y="4078746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88" name="Straight Connector 87"/>
            <p:cNvCxnSpPr>
              <a:stCxn id="86" idx="3"/>
              <a:endCxn id="90" idx="0"/>
            </p:cNvCxnSpPr>
            <p:nvPr/>
          </p:nvCxnSpPr>
          <p:spPr>
            <a:xfrm flipH="1">
              <a:off x="2459936" y="3812316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5"/>
              <a:endCxn id="91" idx="0"/>
            </p:cNvCxnSpPr>
            <p:nvPr/>
          </p:nvCxnSpPr>
          <p:spPr>
            <a:xfrm>
              <a:off x="2673439" y="3812316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41" idx="3"/>
              <a:endCxn id="66" idx="0"/>
            </p:cNvCxnSpPr>
            <p:nvPr/>
          </p:nvCxnSpPr>
          <p:spPr>
            <a:xfrm flipH="1">
              <a:off x="611927" y="2922032"/>
              <a:ext cx="392895" cy="648209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2" idx="5"/>
              <a:endCxn id="76" idx="0"/>
            </p:cNvCxnSpPr>
            <p:nvPr/>
          </p:nvCxnSpPr>
          <p:spPr>
            <a:xfrm>
              <a:off x="1431828" y="2922032"/>
              <a:ext cx="186310" cy="648209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55" idx="5"/>
              <a:endCxn id="86" idx="0"/>
            </p:cNvCxnSpPr>
            <p:nvPr/>
          </p:nvCxnSpPr>
          <p:spPr>
            <a:xfrm>
              <a:off x="2401903" y="2927064"/>
              <a:ext cx="201744" cy="643177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3" name="Isosceles Triangle 422"/>
            <p:cNvSpPr/>
            <p:nvPr/>
          </p:nvSpPr>
          <p:spPr>
            <a:xfrm>
              <a:off x="4301818" y="532017"/>
              <a:ext cx="933566" cy="1103927"/>
            </a:xfrm>
            <a:prstGeom prst="triangle">
              <a:avLst/>
            </a:prstGeom>
            <a:ln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6B9B8"/>
                </a:solidFill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4669901" y="781290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1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430" name="Oval 429"/>
            <p:cNvSpPr/>
            <p:nvPr/>
          </p:nvSpPr>
          <p:spPr>
            <a:xfrm>
              <a:off x="4526189" y="128979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2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4813612" y="128979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3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428" name="Straight Connector 427"/>
            <p:cNvCxnSpPr>
              <a:stCxn id="426" idx="3"/>
              <a:endCxn id="430" idx="0"/>
            </p:cNvCxnSpPr>
            <p:nvPr/>
          </p:nvCxnSpPr>
          <p:spPr>
            <a:xfrm flipH="1">
              <a:off x="4624891" y="102336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426" idx="5"/>
              <a:endCxn id="431" idx="0"/>
            </p:cNvCxnSpPr>
            <p:nvPr/>
          </p:nvCxnSpPr>
          <p:spPr>
            <a:xfrm>
              <a:off x="4838394" y="102336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>
              <a:stCxn id="430" idx="3"/>
              <a:endCxn id="417" idx="0"/>
            </p:cNvCxnSpPr>
            <p:nvPr/>
          </p:nvCxnSpPr>
          <p:spPr>
            <a:xfrm flipH="1">
              <a:off x="4253423" y="1531870"/>
              <a:ext cx="301674" cy="643178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4" name="Isosceles Triangle 413"/>
            <p:cNvSpPr/>
            <p:nvPr/>
          </p:nvSpPr>
          <p:spPr>
            <a:xfrm>
              <a:off x="3786640" y="1925775"/>
              <a:ext cx="933566" cy="1103927"/>
            </a:xfrm>
            <a:prstGeom prst="triangl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>
              <a:off x="4154723" y="2175048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rgbClr val="FF0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421" name="Oval 420"/>
            <p:cNvSpPr/>
            <p:nvPr/>
          </p:nvSpPr>
          <p:spPr>
            <a:xfrm>
              <a:off x="4011011" y="2683553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rgbClr val="FF0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4298434" y="2683553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rgbClr val="FF0000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419" name="Straight Connector 418"/>
            <p:cNvCxnSpPr>
              <a:stCxn id="417" idx="3"/>
              <a:endCxn id="421" idx="0"/>
            </p:cNvCxnSpPr>
            <p:nvPr/>
          </p:nvCxnSpPr>
          <p:spPr>
            <a:xfrm flipH="1">
              <a:off x="4109713" y="2417123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17" idx="5"/>
              <a:endCxn id="422" idx="0"/>
            </p:cNvCxnSpPr>
            <p:nvPr/>
          </p:nvCxnSpPr>
          <p:spPr>
            <a:xfrm>
              <a:off x="4323216" y="2417123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5" name="Isosceles Triangle 404"/>
            <p:cNvSpPr/>
            <p:nvPr/>
          </p:nvSpPr>
          <p:spPr>
            <a:xfrm>
              <a:off x="4756714" y="1930807"/>
              <a:ext cx="933566" cy="1103927"/>
            </a:xfrm>
            <a:prstGeom prst="triangle">
              <a:avLst/>
            </a:prstGeom>
            <a:ln>
              <a:solidFill>
                <a:srgbClr val="008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5124797" y="2180080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412" name="Oval 411"/>
            <p:cNvSpPr/>
            <p:nvPr/>
          </p:nvSpPr>
          <p:spPr>
            <a:xfrm>
              <a:off x="4981085" y="268858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5268508" y="268858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410" name="Straight Connector 409"/>
            <p:cNvCxnSpPr>
              <a:stCxn id="408" idx="3"/>
              <a:endCxn id="412" idx="0"/>
            </p:cNvCxnSpPr>
            <p:nvPr/>
          </p:nvCxnSpPr>
          <p:spPr>
            <a:xfrm flipH="1">
              <a:off x="5079787" y="242215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>
              <a:stCxn id="408" idx="5"/>
              <a:endCxn id="413" idx="0"/>
            </p:cNvCxnSpPr>
            <p:nvPr/>
          </p:nvCxnSpPr>
          <p:spPr>
            <a:xfrm>
              <a:off x="5293290" y="242215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431" idx="5"/>
              <a:endCxn id="408" idx="0"/>
            </p:cNvCxnSpPr>
            <p:nvPr/>
          </p:nvCxnSpPr>
          <p:spPr>
            <a:xfrm>
              <a:off x="4982104" y="1531870"/>
              <a:ext cx="241394" cy="64821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4" name="Isosceles Triangle 393"/>
            <p:cNvSpPr/>
            <p:nvPr/>
          </p:nvSpPr>
          <p:spPr>
            <a:xfrm>
              <a:off x="3180241" y="3324564"/>
              <a:ext cx="933566" cy="1103927"/>
            </a:xfrm>
            <a:prstGeom prst="triangle">
              <a:avLst/>
            </a:prstGeom>
            <a:ln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6B9B8"/>
                </a:solidFill>
              </a:endParaRPr>
            </a:p>
          </p:txBody>
        </p:sp>
        <p:sp>
          <p:nvSpPr>
            <p:cNvPr id="397" name="Oval 396"/>
            <p:cNvSpPr/>
            <p:nvPr/>
          </p:nvSpPr>
          <p:spPr>
            <a:xfrm>
              <a:off x="3548324" y="3573837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3404612" y="4082342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3692035" y="4082342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399" name="Straight Connector 398"/>
            <p:cNvCxnSpPr>
              <a:stCxn id="397" idx="3"/>
              <a:endCxn id="401" idx="0"/>
            </p:cNvCxnSpPr>
            <p:nvPr/>
          </p:nvCxnSpPr>
          <p:spPr>
            <a:xfrm flipH="1">
              <a:off x="3503314" y="3815912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>
              <a:stCxn id="397" idx="5"/>
              <a:endCxn id="402" idx="0"/>
            </p:cNvCxnSpPr>
            <p:nvPr/>
          </p:nvCxnSpPr>
          <p:spPr>
            <a:xfrm>
              <a:off x="3716817" y="3815912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Isosceles Triangle 384"/>
            <p:cNvSpPr/>
            <p:nvPr/>
          </p:nvSpPr>
          <p:spPr>
            <a:xfrm>
              <a:off x="4186452" y="3324564"/>
              <a:ext cx="933566" cy="1103927"/>
            </a:xfrm>
            <a:prstGeom prst="triangle">
              <a:avLst/>
            </a:prstGeom>
            <a:ln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6B9B8"/>
                </a:solidFill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4554535" y="3573837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4410823" y="4082342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393" name="Oval 392"/>
            <p:cNvSpPr/>
            <p:nvPr/>
          </p:nvSpPr>
          <p:spPr>
            <a:xfrm>
              <a:off x="4698246" y="4082342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390" name="Straight Connector 389"/>
            <p:cNvCxnSpPr>
              <a:stCxn id="388" idx="3"/>
              <a:endCxn id="392" idx="0"/>
            </p:cNvCxnSpPr>
            <p:nvPr/>
          </p:nvCxnSpPr>
          <p:spPr>
            <a:xfrm flipH="1">
              <a:off x="4509525" y="3815912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388" idx="5"/>
              <a:endCxn id="393" idx="0"/>
            </p:cNvCxnSpPr>
            <p:nvPr/>
          </p:nvCxnSpPr>
          <p:spPr>
            <a:xfrm>
              <a:off x="4723028" y="3815912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/>
            <p:nvPr/>
          </p:nvSpPr>
          <p:spPr>
            <a:xfrm>
              <a:off x="5171961" y="3324564"/>
              <a:ext cx="933566" cy="1103927"/>
            </a:xfrm>
            <a:prstGeom prst="triangl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>
              <a:off x="5540044" y="3573837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5396332" y="4082342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384" name="Oval 383"/>
            <p:cNvSpPr/>
            <p:nvPr/>
          </p:nvSpPr>
          <p:spPr>
            <a:xfrm>
              <a:off x="5683755" y="4082342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381" name="Straight Connector 380"/>
            <p:cNvCxnSpPr>
              <a:stCxn id="379" idx="3"/>
              <a:endCxn id="383" idx="0"/>
            </p:cNvCxnSpPr>
            <p:nvPr/>
          </p:nvCxnSpPr>
          <p:spPr>
            <a:xfrm flipH="1">
              <a:off x="5495034" y="3815912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79" idx="5"/>
              <a:endCxn id="384" idx="0"/>
            </p:cNvCxnSpPr>
            <p:nvPr/>
          </p:nvCxnSpPr>
          <p:spPr>
            <a:xfrm>
              <a:off x="5708537" y="3815912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>
              <a:stCxn id="421" idx="3"/>
              <a:endCxn id="397" idx="0"/>
            </p:cNvCxnSpPr>
            <p:nvPr/>
          </p:nvCxnSpPr>
          <p:spPr>
            <a:xfrm flipH="1">
              <a:off x="3647025" y="2925628"/>
              <a:ext cx="392895" cy="648209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>
              <a:stCxn id="422" idx="5"/>
              <a:endCxn id="388" idx="0"/>
            </p:cNvCxnSpPr>
            <p:nvPr/>
          </p:nvCxnSpPr>
          <p:spPr>
            <a:xfrm>
              <a:off x="4466926" y="2925628"/>
              <a:ext cx="186310" cy="648209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>
              <a:stCxn id="413" idx="5"/>
              <a:endCxn id="379" idx="0"/>
            </p:cNvCxnSpPr>
            <p:nvPr/>
          </p:nvCxnSpPr>
          <p:spPr>
            <a:xfrm>
              <a:off x="5437001" y="2930660"/>
              <a:ext cx="201744" cy="643177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1" name="Isosceles Triangle 490"/>
            <p:cNvSpPr/>
            <p:nvPr/>
          </p:nvSpPr>
          <p:spPr>
            <a:xfrm>
              <a:off x="7301318" y="537110"/>
              <a:ext cx="933566" cy="1103927"/>
            </a:xfrm>
            <a:prstGeom prst="triangle">
              <a:avLst/>
            </a:prstGeom>
            <a:ln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6B9B8"/>
                </a:solidFill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7669401" y="786383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1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498" name="Oval 497"/>
            <p:cNvSpPr/>
            <p:nvPr/>
          </p:nvSpPr>
          <p:spPr>
            <a:xfrm>
              <a:off x="7525689" y="1294888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2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499" name="Oval 498"/>
            <p:cNvSpPr/>
            <p:nvPr/>
          </p:nvSpPr>
          <p:spPr>
            <a:xfrm>
              <a:off x="7813112" y="1294888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3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496" name="Straight Connector 495"/>
            <p:cNvCxnSpPr>
              <a:stCxn id="494" idx="3"/>
              <a:endCxn id="498" idx="0"/>
            </p:cNvCxnSpPr>
            <p:nvPr/>
          </p:nvCxnSpPr>
          <p:spPr>
            <a:xfrm flipH="1">
              <a:off x="7624391" y="1028458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>
              <a:stCxn id="494" idx="5"/>
              <a:endCxn id="499" idx="0"/>
            </p:cNvCxnSpPr>
            <p:nvPr/>
          </p:nvCxnSpPr>
          <p:spPr>
            <a:xfrm>
              <a:off x="7837894" y="1028458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>
              <a:stCxn id="498" idx="3"/>
              <a:endCxn id="485" idx="0"/>
            </p:cNvCxnSpPr>
            <p:nvPr/>
          </p:nvCxnSpPr>
          <p:spPr>
            <a:xfrm flipH="1">
              <a:off x="7252923" y="1536963"/>
              <a:ext cx="301674" cy="643178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2" name="Isosceles Triangle 481"/>
            <p:cNvSpPr/>
            <p:nvPr/>
          </p:nvSpPr>
          <p:spPr>
            <a:xfrm>
              <a:off x="6786140" y="1930868"/>
              <a:ext cx="933566" cy="1103927"/>
            </a:xfrm>
            <a:prstGeom prst="triangle">
              <a:avLst/>
            </a:prstGeom>
            <a:ln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6B9B8"/>
                </a:solidFill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7154223" y="2180141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489" name="Oval 488"/>
            <p:cNvSpPr/>
            <p:nvPr/>
          </p:nvSpPr>
          <p:spPr>
            <a:xfrm>
              <a:off x="7010511" y="2688646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sp>
          <p:nvSpPr>
            <p:cNvPr id="490" name="Oval 489"/>
            <p:cNvSpPr/>
            <p:nvPr/>
          </p:nvSpPr>
          <p:spPr>
            <a:xfrm>
              <a:off x="7297934" y="2688646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E6B9B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E6B9B8"/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rgbClr val="E6B9B8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487" name="Straight Connector 486"/>
            <p:cNvCxnSpPr>
              <a:stCxn id="485" idx="3"/>
              <a:endCxn id="489" idx="0"/>
            </p:cNvCxnSpPr>
            <p:nvPr/>
          </p:nvCxnSpPr>
          <p:spPr>
            <a:xfrm flipH="1">
              <a:off x="7109213" y="2422216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>
              <a:stCxn id="485" idx="5"/>
              <a:endCxn id="490" idx="0"/>
            </p:cNvCxnSpPr>
            <p:nvPr/>
          </p:nvCxnSpPr>
          <p:spPr>
            <a:xfrm>
              <a:off x="7322716" y="2422216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E6B9B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3" name="Isosceles Triangle 472"/>
            <p:cNvSpPr/>
            <p:nvPr/>
          </p:nvSpPr>
          <p:spPr>
            <a:xfrm>
              <a:off x="7756214" y="1935900"/>
              <a:ext cx="933566" cy="1103927"/>
            </a:xfrm>
            <a:prstGeom prst="triangl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8124297" y="2185173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480" name="Oval 479"/>
            <p:cNvSpPr/>
            <p:nvPr/>
          </p:nvSpPr>
          <p:spPr>
            <a:xfrm>
              <a:off x="7980585" y="2693678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481" name="Oval 480"/>
            <p:cNvSpPr/>
            <p:nvPr/>
          </p:nvSpPr>
          <p:spPr>
            <a:xfrm>
              <a:off x="8268008" y="2693678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478" name="Straight Connector 477"/>
            <p:cNvCxnSpPr>
              <a:stCxn id="476" idx="3"/>
              <a:endCxn id="480" idx="0"/>
            </p:cNvCxnSpPr>
            <p:nvPr/>
          </p:nvCxnSpPr>
          <p:spPr>
            <a:xfrm flipH="1">
              <a:off x="8079287" y="2427248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476" idx="5"/>
              <a:endCxn id="481" idx="0"/>
            </p:cNvCxnSpPr>
            <p:nvPr/>
          </p:nvCxnSpPr>
          <p:spPr>
            <a:xfrm>
              <a:off x="8292790" y="2427248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>
              <a:stCxn id="499" idx="5"/>
              <a:endCxn id="476" idx="0"/>
            </p:cNvCxnSpPr>
            <p:nvPr/>
          </p:nvCxnSpPr>
          <p:spPr>
            <a:xfrm>
              <a:off x="7981604" y="1536963"/>
              <a:ext cx="241394" cy="64821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2" name="Isosceles Triangle 461"/>
            <p:cNvSpPr/>
            <p:nvPr/>
          </p:nvSpPr>
          <p:spPr>
            <a:xfrm>
              <a:off x="6179741" y="3329657"/>
              <a:ext cx="933566" cy="1103927"/>
            </a:xfrm>
            <a:prstGeom prst="triangl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65" name="Oval 464"/>
            <p:cNvSpPr/>
            <p:nvPr/>
          </p:nvSpPr>
          <p:spPr>
            <a:xfrm>
              <a:off x="6547824" y="3578930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rgbClr val="FF0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6404112" y="408743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rgbClr val="FF0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6691535" y="408743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rgbClr val="FF0000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467" name="Straight Connector 466"/>
            <p:cNvCxnSpPr>
              <a:stCxn id="465" idx="3"/>
              <a:endCxn id="469" idx="0"/>
            </p:cNvCxnSpPr>
            <p:nvPr/>
          </p:nvCxnSpPr>
          <p:spPr>
            <a:xfrm flipH="1">
              <a:off x="6502814" y="382100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>
              <a:stCxn id="465" idx="5"/>
              <a:endCxn id="470" idx="0"/>
            </p:cNvCxnSpPr>
            <p:nvPr/>
          </p:nvCxnSpPr>
          <p:spPr>
            <a:xfrm>
              <a:off x="6716317" y="382100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3" name="Isosceles Triangle 452"/>
            <p:cNvSpPr/>
            <p:nvPr/>
          </p:nvSpPr>
          <p:spPr>
            <a:xfrm>
              <a:off x="7185952" y="3329657"/>
              <a:ext cx="933566" cy="1103927"/>
            </a:xfrm>
            <a:prstGeom prst="triangle">
              <a:avLst/>
            </a:prstGeom>
            <a:ln>
              <a:solidFill>
                <a:srgbClr val="3366FF"/>
              </a:solidFill>
              <a:prstDash val="lgDashDot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56" name="Oval 455"/>
            <p:cNvSpPr/>
            <p:nvPr/>
          </p:nvSpPr>
          <p:spPr>
            <a:xfrm>
              <a:off x="7554035" y="3578930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33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3366FF"/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rgbClr val="3366FF"/>
                </a:solidFill>
                <a:latin typeface="Minion Pro"/>
                <a:cs typeface="Minion Pro"/>
              </a:endParaRPr>
            </a:p>
          </p:txBody>
        </p:sp>
        <p:sp>
          <p:nvSpPr>
            <p:cNvPr id="460" name="Oval 459"/>
            <p:cNvSpPr/>
            <p:nvPr/>
          </p:nvSpPr>
          <p:spPr>
            <a:xfrm>
              <a:off x="7410323" y="408743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33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3366FF"/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rgbClr val="3366FF"/>
                </a:solidFill>
                <a:latin typeface="Minion Pro"/>
                <a:cs typeface="Minion Pro"/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7697746" y="408743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33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3366FF"/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rgbClr val="3366FF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458" name="Straight Connector 457"/>
            <p:cNvCxnSpPr>
              <a:stCxn id="456" idx="3"/>
              <a:endCxn id="460" idx="0"/>
            </p:cNvCxnSpPr>
            <p:nvPr/>
          </p:nvCxnSpPr>
          <p:spPr>
            <a:xfrm flipH="1">
              <a:off x="7509025" y="382100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3366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>
              <a:stCxn id="456" idx="5"/>
              <a:endCxn id="461" idx="0"/>
            </p:cNvCxnSpPr>
            <p:nvPr/>
          </p:nvCxnSpPr>
          <p:spPr>
            <a:xfrm>
              <a:off x="7722528" y="382100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3366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4" name="Isosceles Triangle 443"/>
            <p:cNvSpPr/>
            <p:nvPr/>
          </p:nvSpPr>
          <p:spPr>
            <a:xfrm>
              <a:off x="8171461" y="3329657"/>
              <a:ext cx="933566" cy="1103927"/>
            </a:xfrm>
            <a:prstGeom prst="triangle">
              <a:avLst/>
            </a:prstGeom>
            <a:ln>
              <a:solidFill>
                <a:srgbClr val="008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7" name="Oval 446"/>
            <p:cNvSpPr/>
            <p:nvPr/>
          </p:nvSpPr>
          <p:spPr>
            <a:xfrm>
              <a:off x="8539544" y="3578930"/>
              <a:ext cx="197403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4</a:t>
              </a:r>
              <a:endParaRPr lang="en-US" sz="1200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451" name="Oval 450"/>
            <p:cNvSpPr/>
            <p:nvPr/>
          </p:nvSpPr>
          <p:spPr>
            <a:xfrm>
              <a:off x="8395832" y="408743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5</a:t>
              </a:r>
              <a:endParaRPr lang="en-US" sz="1200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8683255" y="4087435"/>
              <a:ext cx="197402" cy="28360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6</a:t>
              </a:r>
              <a:endParaRPr lang="en-US" sz="1200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449" name="Straight Connector 448"/>
            <p:cNvCxnSpPr>
              <a:stCxn id="447" idx="3"/>
              <a:endCxn id="451" idx="0"/>
            </p:cNvCxnSpPr>
            <p:nvPr/>
          </p:nvCxnSpPr>
          <p:spPr>
            <a:xfrm flipH="1">
              <a:off x="8494534" y="382100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>
              <a:stCxn id="447" idx="5"/>
              <a:endCxn id="452" idx="0"/>
            </p:cNvCxnSpPr>
            <p:nvPr/>
          </p:nvCxnSpPr>
          <p:spPr>
            <a:xfrm>
              <a:off x="8708037" y="3821005"/>
              <a:ext cx="73919" cy="266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>
              <a:stCxn id="489" idx="3"/>
              <a:endCxn id="465" idx="0"/>
            </p:cNvCxnSpPr>
            <p:nvPr/>
          </p:nvCxnSpPr>
          <p:spPr>
            <a:xfrm flipH="1">
              <a:off x="6646525" y="2930721"/>
              <a:ext cx="392895" cy="648209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>
              <a:stCxn id="490" idx="5"/>
              <a:endCxn id="456" idx="0"/>
            </p:cNvCxnSpPr>
            <p:nvPr/>
          </p:nvCxnSpPr>
          <p:spPr>
            <a:xfrm>
              <a:off x="7466426" y="2930721"/>
              <a:ext cx="186310" cy="648209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>
              <a:stCxn id="481" idx="5"/>
              <a:endCxn id="447" idx="0"/>
            </p:cNvCxnSpPr>
            <p:nvPr/>
          </p:nvCxnSpPr>
          <p:spPr>
            <a:xfrm>
              <a:off x="8436501" y="2935753"/>
              <a:ext cx="201744" cy="643177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6" name="Group 505"/>
            <p:cNvGrpSpPr/>
            <p:nvPr/>
          </p:nvGrpSpPr>
          <p:grpSpPr>
            <a:xfrm>
              <a:off x="1291507" y="504291"/>
              <a:ext cx="7249911" cy="3936617"/>
              <a:chOff x="1291507" y="504291"/>
              <a:chExt cx="7249911" cy="3936617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1291507" y="1362673"/>
                <a:ext cx="7249911" cy="3078235"/>
                <a:chOff x="1291507" y="1362673"/>
                <a:chExt cx="7249911" cy="3078235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291507" y="1362673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425" name="TextBox 424"/>
                <p:cNvSpPr txBox="1"/>
                <p:nvPr/>
              </p:nvSpPr>
              <p:spPr>
                <a:xfrm>
                  <a:off x="4326605" y="1366269"/>
                  <a:ext cx="351378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416" name="TextBox 415"/>
                <p:cNvSpPr txBox="1"/>
                <p:nvPr/>
              </p:nvSpPr>
              <p:spPr>
                <a:xfrm>
                  <a:off x="3811427" y="2760027"/>
                  <a:ext cx="351378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P0</a:t>
                  </a:r>
                  <a:endParaRPr lang="en-US" sz="1200" dirty="0">
                    <a:solidFill>
                      <a:srgbClr val="FF0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4781501" y="2765059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93" name="TextBox 492"/>
                <p:cNvSpPr txBox="1"/>
                <p:nvPr/>
              </p:nvSpPr>
              <p:spPr>
                <a:xfrm>
                  <a:off x="7326105" y="1371362"/>
                  <a:ext cx="351378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484" name="TextBox 483"/>
                <p:cNvSpPr txBox="1"/>
                <p:nvPr/>
              </p:nvSpPr>
              <p:spPr>
                <a:xfrm>
                  <a:off x="6810927" y="2765120"/>
                  <a:ext cx="351378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Minion Pro"/>
                      <a:cs typeface="Minion Pro"/>
                    </a:rPr>
                    <a:t>P0</a:t>
                  </a:r>
                  <a:endParaRPr lang="en-US" sz="1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75" name="TextBox 474"/>
                <p:cNvSpPr txBox="1"/>
                <p:nvPr/>
              </p:nvSpPr>
              <p:spPr>
                <a:xfrm>
                  <a:off x="7781001" y="2770152"/>
                  <a:ext cx="345171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3D69B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D7E4BD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D7E4BD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64" name="TextBox 463"/>
                <p:cNvSpPr txBox="1"/>
                <p:nvPr/>
              </p:nvSpPr>
              <p:spPr>
                <a:xfrm>
                  <a:off x="6204527" y="4163909"/>
                  <a:ext cx="351378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P0</a:t>
                  </a:r>
                  <a:endParaRPr lang="en-US" sz="1200" dirty="0">
                    <a:solidFill>
                      <a:srgbClr val="FF0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55" name="TextBox 454"/>
                <p:cNvSpPr txBox="1"/>
                <p:nvPr/>
              </p:nvSpPr>
              <p:spPr>
                <a:xfrm>
                  <a:off x="7210738" y="4163909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8196247" y="4163909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</p:grpSp>
          <p:sp>
            <p:nvSpPr>
              <p:cNvPr id="501" name="TextBox 500"/>
              <p:cNvSpPr txBox="1"/>
              <p:nvPr/>
            </p:nvSpPr>
            <p:spPr>
              <a:xfrm>
                <a:off x="2188684" y="504291"/>
                <a:ext cx="345171" cy="27699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  <a:prstDash val="sys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  <a:latin typeface="Minion Pro"/>
                    <a:cs typeface="Minion Pro"/>
                  </a:rPr>
                  <a:t>P1</a:t>
                </a:r>
                <a:endParaRPr lang="en-US" sz="1200" dirty="0">
                  <a:solidFill>
                    <a:srgbClr val="008000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502" name="TextBox 501"/>
              <p:cNvSpPr txBox="1"/>
              <p:nvPr/>
            </p:nvSpPr>
            <p:spPr>
              <a:xfrm>
                <a:off x="2591552" y="504291"/>
                <a:ext cx="35137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366FF"/>
                </a:solidFill>
                <a:prstDash val="lgDashDotDot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  <a:latin typeface="Minion Pro"/>
                    <a:cs typeface="Minion Pro"/>
                  </a:rPr>
                  <a:t>P2</a:t>
                </a:r>
                <a:endParaRPr lang="en-US" sz="1200" dirty="0">
                  <a:solidFill>
                    <a:srgbClr val="3366FF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504" name="TextBox 503"/>
              <p:cNvSpPr txBox="1"/>
              <p:nvPr/>
            </p:nvSpPr>
            <p:spPr>
              <a:xfrm>
                <a:off x="5261312" y="513078"/>
                <a:ext cx="35137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366FF"/>
                </a:solidFill>
                <a:prstDash val="lgDashDotDot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  <a:latin typeface="Minion Pro"/>
                    <a:cs typeface="Minion Pro"/>
                  </a:rPr>
                  <a:t>P2</a:t>
                </a:r>
                <a:endParaRPr lang="en-US" sz="1200" dirty="0">
                  <a:solidFill>
                    <a:srgbClr val="3366FF"/>
                  </a:solidFill>
                  <a:latin typeface="Minion Pro"/>
                  <a:cs typeface="Minion Pro"/>
                </a:endParaRPr>
              </a:p>
            </p:txBody>
          </p:sp>
        </p:grpSp>
        <p:sp>
          <p:nvSpPr>
            <p:cNvPr id="507" name="TextBox 506"/>
            <p:cNvSpPr txBox="1"/>
            <p:nvPr/>
          </p:nvSpPr>
          <p:spPr>
            <a:xfrm>
              <a:off x="2233410" y="801884"/>
              <a:ext cx="946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Minion Pro"/>
                  <a:cs typeface="Minion Pro"/>
                </a:rPr>
                <a:t>(idling)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nion Pro"/>
                <a:cs typeface="Minion Pro"/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5322200" y="801884"/>
              <a:ext cx="946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Minion Pro"/>
                  <a:cs typeface="Minion Pro"/>
                </a:rPr>
                <a:t>(idling)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nion Pro"/>
                <a:cs typeface="Minion Pro"/>
              </a:endParaRPr>
            </a:p>
          </p:txBody>
        </p:sp>
        <p:pic>
          <p:nvPicPr>
            <p:cNvPr id="509" name="Picture 508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152" b="56196" l="1009" r="9841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37045" y="2397624"/>
              <a:ext cx="539161" cy="714737"/>
            </a:xfrm>
            <a:prstGeom prst="rect">
              <a:avLst/>
            </a:prstGeom>
          </p:spPr>
        </p:pic>
        <p:pic>
          <p:nvPicPr>
            <p:cNvPr id="510" name="Picture 50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8152" b="56196" l="1009" r="9841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68564" y="3763748"/>
              <a:ext cx="539161" cy="714737"/>
            </a:xfrm>
            <a:prstGeom prst="rect">
              <a:avLst/>
            </a:prstGeom>
          </p:spPr>
        </p:pic>
        <p:pic>
          <p:nvPicPr>
            <p:cNvPr id="511" name="Picture 510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8152" b="56196" l="1009" r="9841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6477" y="384941"/>
              <a:ext cx="539161" cy="714737"/>
            </a:xfrm>
            <a:prstGeom prst="rect">
              <a:avLst/>
            </a:prstGeom>
          </p:spPr>
        </p:pic>
        <p:sp>
          <p:nvSpPr>
            <p:cNvPr id="512" name="TextBox 511"/>
            <p:cNvSpPr txBox="1"/>
            <p:nvPr/>
          </p:nvSpPr>
          <p:spPr>
            <a:xfrm>
              <a:off x="837319" y="501057"/>
              <a:ext cx="1282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Minion Pro"/>
                  <a:cs typeface="Minion Pro"/>
                </a:rPr>
                <a:t>Steal</a:t>
              </a:r>
              <a:endParaRPr lang="en-US" sz="1200" dirty="0">
                <a:latin typeface="Minion Pro"/>
                <a:cs typeface="Minion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/>
          <p:cNvGrpSpPr/>
          <p:nvPr/>
        </p:nvGrpSpPr>
        <p:grpSpPr>
          <a:xfrm>
            <a:off x="145143" y="502954"/>
            <a:ext cx="9419801" cy="4190990"/>
            <a:chOff x="145143" y="502954"/>
            <a:chExt cx="9419801" cy="4190990"/>
          </a:xfrm>
        </p:grpSpPr>
        <p:grpSp>
          <p:nvGrpSpPr>
            <p:cNvPr id="306" name="Group 305"/>
            <p:cNvGrpSpPr/>
            <p:nvPr/>
          </p:nvGrpSpPr>
          <p:grpSpPr>
            <a:xfrm>
              <a:off x="157013" y="502954"/>
              <a:ext cx="8953262" cy="4190990"/>
              <a:chOff x="157013" y="502954"/>
              <a:chExt cx="8953262" cy="4190990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157013" y="514824"/>
                <a:ext cx="8953262" cy="4179120"/>
                <a:chOff x="157013" y="514824"/>
                <a:chExt cx="8953262" cy="4179120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192623" y="571590"/>
                  <a:ext cx="1230582" cy="421373"/>
                </a:xfrm>
                <a:prstGeom prst="rect">
                  <a:avLst/>
                </a:prstGeom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4" name="Picture 213"/>
                <p:cNvPicPr>
                  <a:picLocks noChangeAspect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957" y="514824"/>
                  <a:ext cx="539161" cy="714737"/>
                </a:xfrm>
                <a:prstGeom prst="rect">
                  <a:avLst/>
                </a:prstGeom>
              </p:spPr>
            </p:pic>
            <p:sp>
              <p:nvSpPr>
                <p:cNvPr id="215" name="TextBox 214"/>
                <p:cNvSpPr txBox="1"/>
                <p:nvPr/>
              </p:nvSpPr>
              <p:spPr>
                <a:xfrm>
                  <a:off x="849189" y="632730"/>
                  <a:ext cx="5740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Minion Pro"/>
                      <a:cs typeface="Minion Pro"/>
                    </a:rPr>
                    <a:t>Steal</a:t>
                  </a:r>
                  <a:endParaRPr lang="en-US" sz="1200" dirty="0"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3" name="Isosceles Triangle 2"/>
                <p:cNvSpPr/>
                <p:nvPr/>
              </p:nvSpPr>
              <p:spPr>
                <a:xfrm>
                  <a:off x="1386033" y="560757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52435" y="1341302"/>
                  <a:ext cx="209433" cy="502103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Isosceles Triangle 9"/>
                <p:cNvSpPr/>
                <p:nvPr/>
              </p:nvSpPr>
              <p:spPr>
                <a:xfrm>
                  <a:off x="1028377" y="1648808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>
                  <a:off x="1701839" y="1652736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858313" y="1341302"/>
                  <a:ext cx="167585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Isosceles Triangle 22"/>
                <p:cNvSpPr/>
                <p:nvPr/>
              </p:nvSpPr>
              <p:spPr>
                <a:xfrm>
                  <a:off x="607392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>
                  <a:off x="1305942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35" name="Isosceles Triangle 34"/>
                <p:cNvSpPr/>
                <p:nvPr/>
              </p:nvSpPr>
              <p:spPr>
                <a:xfrm>
                  <a:off x="1990119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931451" y="2429353"/>
                  <a:ext cx="27276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500657" y="2429353"/>
                  <a:ext cx="12934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174120" y="2433281"/>
                  <a:ext cx="140058" cy="502102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1576294" y="944246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227184" y="2026579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813407" y="3118557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907060" y="2024907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198951" y="3118557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519345" y="3114428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pic>
              <p:nvPicPr>
                <p:cNvPr id="206" name="Picture 205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9907" y="1669210"/>
                  <a:ext cx="374306" cy="714737"/>
                </a:xfrm>
                <a:prstGeom prst="rect">
                  <a:avLst/>
                </a:prstGeom>
              </p:spPr>
            </p:pic>
            <p:pic>
              <p:nvPicPr>
                <p:cNvPr id="207" name="Picture 206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1277" y="2776396"/>
                  <a:ext cx="374306" cy="714737"/>
                </a:xfrm>
                <a:prstGeom prst="rect">
                  <a:avLst/>
                </a:prstGeom>
              </p:spPr>
            </p:pic>
            <p:sp>
              <p:nvSpPr>
                <p:cNvPr id="189" name="Isosceles Triangle 188"/>
                <p:cNvSpPr/>
                <p:nvPr/>
              </p:nvSpPr>
              <p:spPr>
                <a:xfrm>
                  <a:off x="261303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0" name="Isosceles Triangle 189"/>
                <p:cNvSpPr/>
                <p:nvPr/>
              </p:nvSpPr>
              <p:spPr>
                <a:xfrm>
                  <a:off x="959853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91" name="Isosceles Triangle 190"/>
                <p:cNvSpPr/>
                <p:nvPr/>
              </p:nvSpPr>
              <p:spPr>
                <a:xfrm>
                  <a:off x="2336208" y="3832153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98" name="Isosceles Triangle 197"/>
                <p:cNvSpPr/>
                <p:nvPr/>
              </p:nvSpPr>
              <p:spPr>
                <a:xfrm>
                  <a:off x="1654945" y="3822792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467318" y="4198054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2545040" y="4209924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173256" y="4193925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1860960" y="4200563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pic>
              <p:nvPicPr>
                <p:cNvPr id="216" name="Picture 215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9101" y="3860088"/>
                  <a:ext cx="374306" cy="714737"/>
                </a:xfrm>
                <a:prstGeom prst="rect">
                  <a:avLst/>
                </a:prstGeom>
              </p:spPr>
            </p:pic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585362" y="3508850"/>
                  <a:ext cx="272762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1283912" y="3491133"/>
                  <a:ext cx="133285" cy="523748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38581" y="3511359"/>
                  <a:ext cx="221686" cy="51539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858313" y="3491133"/>
                  <a:ext cx="120691" cy="526257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Isosceles Triangle 239"/>
                <p:cNvSpPr/>
                <p:nvPr/>
              </p:nvSpPr>
              <p:spPr>
                <a:xfrm>
                  <a:off x="4443168" y="560757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41" name="Straight Connector 240"/>
                <p:cNvCxnSpPr/>
                <p:nvPr/>
              </p:nvCxnSpPr>
              <p:spPr>
                <a:xfrm flipH="1">
                  <a:off x="4409570" y="1341302"/>
                  <a:ext cx="209433" cy="502103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Isosceles Triangle 241"/>
                <p:cNvSpPr/>
                <p:nvPr/>
              </p:nvSpPr>
              <p:spPr>
                <a:xfrm>
                  <a:off x="4085512" y="1648808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3" name="Isosceles Triangle 242"/>
                <p:cNvSpPr/>
                <p:nvPr/>
              </p:nvSpPr>
              <p:spPr>
                <a:xfrm>
                  <a:off x="4758974" y="1652736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4915448" y="1341302"/>
                  <a:ext cx="167585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Isosceles Triangle 244"/>
                <p:cNvSpPr/>
                <p:nvPr/>
              </p:nvSpPr>
              <p:spPr>
                <a:xfrm>
                  <a:off x="3664527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" name="Isosceles Triangle 245"/>
                <p:cNvSpPr/>
                <p:nvPr/>
              </p:nvSpPr>
              <p:spPr>
                <a:xfrm>
                  <a:off x="4363077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47" name="Isosceles Triangle 246"/>
                <p:cNvSpPr/>
                <p:nvPr/>
              </p:nvSpPr>
              <p:spPr>
                <a:xfrm>
                  <a:off x="5047254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3988586" y="2429353"/>
                  <a:ext cx="27276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4557792" y="2429353"/>
                  <a:ext cx="12934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5231255" y="2433281"/>
                  <a:ext cx="140058" cy="502102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TextBox 250"/>
                <p:cNvSpPr txBox="1"/>
                <p:nvPr/>
              </p:nvSpPr>
              <p:spPr>
                <a:xfrm>
                  <a:off x="4633429" y="944246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4284319" y="2026579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3870542" y="3118557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4964195" y="2024907"/>
                  <a:ext cx="351378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55" name="TextBox 254"/>
                <p:cNvSpPr txBox="1"/>
                <p:nvPr/>
              </p:nvSpPr>
              <p:spPr>
                <a:xfrm>
                  <a:off x="5256086" y="3118557"/>
                  <a:ext cx="351378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4576480" y="3114428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8000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pic>
              <p:nvPicPr>
                <p:cNvPr id="257" name="Picture 256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7042" y="1669210"/>
                  <a:ext cx="374306" cy="714737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8" name="Picture 257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8412" y="2776396"/>
                  <a:ext cx="374306" cy="714737"/>
                </a:xfrm>
                <a:prstGeom prst="rect">
                  <a:avLst/>
                </a:prstGeom>
              </p:spPr>
            </p:pic>
            <p:sp>
              <p:nvSpPr>
                <p:cNvPr id="231" name="Isosceles Triangle 230"/>
                <p:cNvSpPr/>
                <p:nvPr/>
              </p:nvSpPr>
              <p:spPr>
                <a:xfrm>
                  <a:off x="3318438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2" name="Isosceles Triangle 231"/>
                <p:cNvSpPr/>
                <p:nvPr/>
              </p:nvSpPr>
              <p:spPr>
                <a:xfrm>
                  <a:off x="4016988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33" name="Isosceles Triangle 232"/>
                <p:cNvSpPr/>
                <p:nvPr/>
              </p:nvSpPr>
              <p:spPr>
                <a:xfrm>
                  <a:off x="5393343" y="3832153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234" name="Isosceles Triangle 233"/>
                <p:cNvSpPr/>
                <p:nvPr/>
              </p:nvSpPr>
              <p:spPr>
                <a:xfrm>
                  <a:off x="4712080" y="3822792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3524453" y="4198054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36" name="TextBox 235"/>
                <p:cNvSpPr txBox="1"/>
                <p:nvPr/>
              </p:nvSpPr>
              <p:spPr>
                <a:xfrm>
                  <a:off x="5602175" y="4209924"/>
                  <a:ext cx="351378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4230391" y="4193925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8000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4918095" y="4200563"/>
                  <a:ext cx="345171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cxnSp>
              <p:nvCxnSpPr>
                <p:cNvPr id="227" name="Straight Connector 226"/>
                <p:cNvCxnSpPr/>
                <p:nvPr/>
              </p:nvCxnSpPr>
              <p:spPr>
                <a:xfrm flipH="1">
                  <a:off x="3642497" y="3508850"/>
                  <a:ext cx="272762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flipH="1">
                  <a:off x="4341047" y="3491133"/>
                  <a:ext cx="133285" cy="523748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5495716" y="3511359"/>
                  <a:ext cx="221686" cy="51539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4915448" y="3491133"/>
                  <a:ext cx="120691" cy="526257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Isosceles Triangle 274"/>
                <p:cNvSpPr/>
                <p:nvPr/>
              </p:nvSpPr>
              <p:spPr>
                <a:xfrm>
                  <a:off x="7511983" y="560757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7478385" y="1341302"/>
                  <a:ext cx="209433" cy="502103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Isosceles Triangle 276"/>
                <p:cNvSpPr/>
                <p:nvPr/>
              </p:nvSpPr>
              <p:spPr>
                <a:xfrm>
                  <a:off x="7154327" y="1648808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827789" y="1652736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7984263" y="1341302"/>
                  <a:ext cx="167585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Isosceles Triangle 279"/>
                <p:cNvSpPr/>
                <p:nvPr/>
              </p:nvSpPr>
              <p:spPr>
                <a:xfrm>
                  <a:off x="6733342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1" name="Isosceles Triangle 280"/>
                <p:cNvSpPr/>
                <p:nvPr/>
              </p:nvSpPr>
              <p:spPr>
                <a:xfrm>
                  <a:off x="7431892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82" name="Isosceles Triangle 281"/>
                <p:cNvSpPr/>
                <p:nvPr/>
              </p:nvSpPr>
              <p:spPr>
                <a:xfrm>
                  <a:off x="8116069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7057401" y="2429353"/>
                  <a:ext cx="27276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626607" y="2429353"/>
                  <a:ext cx="12934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300070" y="2433281"/>
                  <a:ext cx="140058" cy="502102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TextBox 285"/>
                <p:cNvSpPr txBox="1"/>
                <p:nvPr/>
              </p:nvSpPr>
              <p:spPr>
                <a:xfrm>
                  <a:off x="7702244" y="944246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87" name="TextBox 286"/>
                <p:cNvSpPr txBox="1"/>
                <p:nvPr/>
              </p:nvSpPr>
              <p:spPr>
                <a:xfrm>
                  <a:off x="7353134" y="2026579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88" name="TextBox 287"/>
                <p:cNvSpPr txBox="1"/>
                <p:nvPr/>
              </p:nvSpPr>
              <p:spPr>
                <a:xfrm>
                  <a:off x="6939357" y="3118557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8033010" y="2024907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8324901" y="3118557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91" name="TextBox 290"/>
                <p:cNvSpPr txBox="1"/>
                <p:nvPr/>
              </p:nvSpPr>
              <p:spPr>
                <a:xfrm>
                  <a:off x="7645295" y="3114428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pic>
              <p:nvPicPr>
                <p:cNvPr id="292" name="Picture 291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5857" y="1669210"/>
                  <a:ext cx="374306" cy="714737"/>
                </a:xfrm>
                <a:prstGeom prst="rect">
                  <a:avLst/>
                </a:prstGeom>
              </p:spPr>
            </p:pic>
            <p:pic>
              <p:nvPicPr>
                <p:cNvPr id="293" name="Picture 292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7227" y="2776396"/>
                  <a:ext cx="374306" cy="714737"/>
                </a:xfrm>
                <a:prstGeom prst="rect">
                  <a:avLst/>
                </a:prstGeom>
              </p:spPr>
            </p:pic>
            <p:sp>
              <p:nvSpPr>
                <p:cNvPr id="266" name="Isosceles Triangle 265"/>
                <p:cNvSpPr/>
                <p:nvPr/>
              </p:nvSpPr>
              <p:spPr>
                <a:xfrm>
                  <a:off x="6387253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7" name="Isosceles Triangle 266"/>
                <p:cNvSpPr/>
                <p:nvPr/>
              </p:nvSpPr>
              <p:spPr>
                <a:xfrm>
                  <a:off x="7085803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68" name="Isosceles Triangle 267"/>
                <p:cNvSpPr/>
                <p:nvPr/>
              </p:nvSpPr>
              <p:spPr>
                <a:xfrm>
                  <a:off x="8462158" y="3832153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69" name="Isosceles Triangle 268"/>
                <p:cNvSpPr/>
                <p:nvPr/>
              </p:nvSpPr>
              <p:spPr>
                <a:xfrm>
                  <a:off x="7780895" y="3822792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6593268" y="4198054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8670990" y="4209924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7299206" y="4193925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7986910" y="4200563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pic>
              <p:nvPicPr>
                <p:cNvPr id="274" name="Picture 273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5051" y="3860088"/>
                  <a:ext cx="374306" cy="714737"/>
                </a:xfrm>
                <a:prstGeom prst="rect">
                  <a:avLst/>
                </a:prstGeom>
              </p:spPr>
            </p:pic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6711312" y="3508850"/>
                  <a:ext cx="272762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7409862" y="3491133"/>
                  <a:ext cx="133285" cy="523748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564531" y="3511359"/>
                  <a:ext cx="221686" cy="51539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4263" y="3491133"/>
                  <a:ext cx="120691" cy="526257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157013" y="560757"/>
                  <a:ext cx="0" cy="4121317"/>
                </a:xfrm>
                <a:prstGeom prst="straightConnector1">
                  <a:avLst/>
                </a:prstGeom>
                <a:ln w="3175" cmpd="sng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9738" y="560757"/>
                  <a:ext cx="0" cy="4121317"/>
                </a:xfrm>
                <a:prstGeom prst="straightConnector1">
                  <a:avLst/>
                </a:prstGeom>
                <a:ln w="3175" cmpd="sng">
                  <a:solidFill>
                    <a:srgbClr val="000000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Arrow Connector 300"/>
                <p:cNvCxnSpPr/>
                <p:nvPr/>
              </p:nvCxnSpPr>
              <p:spPr>
                <a:xfrm flipV="1">
                  <a:off x="6267924" y="572627"/>
                  <a:ext cx="0" cy="4121317"/>
                </a:xfrm>
                <a:prstGeom prst="straightConnector1">
                  <a:avLst/>
                </a:prstGeom>
                <a:ln w="3175" cmpd="sng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3" name="TextBox 302"/>
              <p:cNvSpPr txBox="1"/>
              <p:nvPr/>
            </p:nvSpPr>
            <p:spPr>
              <a:xfrm>
                <a:off x="2295795" y="504291"/>
                <a:ext cx="345171" cy="27699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  <a:prstDash val="sys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  <a:latin typeface="Minion Pro"/>
                    <a:cs typeface="Minion Pro"/>
                  </a:rPr>
                  <a:t>P1</a:t>
                </a:r>
                <a:endParaRPr lang="en-US" sz="1200" dirty="0">
                  <a:solidFill>
                    <a:srgbClr val="008000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2698663" y="504291"/>
                <a:ext cx="35137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366FF"/>
                </a:solidFill>
                <a:prstDash val="lgDashDotDot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  <a:latin typeface="Minion Pro"/>
                    <a:cs typeface="Minion Pro"/>
                  </a:rPr>
                  <a:t>P2</a:t>
                </a:r>
                <a:endParaRPr lang="en-US" sz="1200" dirty="0">
                  <a:solidFill>
                    <a:srgbClr val="3366FF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1886616" y="502954"/>
                <a:ext cx="345171" cy="27699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Minion Pro"/>
                    <a:cs typeface="Minion Pro"/>
                  </a:rPr>
                  <a:t>P1</a:t>
                </a:r>
                <a:endParaRPr lang="en-US" sz="1200" dirty="0">
                  <a:solidFill>
                    <a:srgbClr val="FF0000"/>
                  </a:solidFill>
                  <a:latin typeface="Minion Pro"/>
                  <a:cs typeface="Minion Pro"/>
                </a:endParaRP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145143" y="952562"/>
              <a:ext cx="3297020" cy="3529803"/>
              <a:chOff x="145143" y="952562"/>
              <a:chExt cx="3297020" cy="3529803"/>
            </a:xfrm>
          </p:grpSpPr>
          <p:sp>
            <p:nvSpPr>
              <p:cNvPr id="307" name="TextBox 306"/>
              <p:cNvSpPr txBox="1"/>
              <p:nvPr/>
            </p:nvSpPr>
            <p:spPr>
              <a:xfrm>
                <a:off x="1222737" y="952562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83438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228070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2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411434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2605608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3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166467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3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145143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810131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4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87295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4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218649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5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6267924" y="952562"/>
              <a:ext cx="3297020" cy="3529803"/>
              <a:chOff x="145143" y="952562"/>
              <a:chExt cx="3297020" cy="3529803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222737" y="952562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83438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228070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2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411434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2605608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3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1166467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3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145143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>
                <a:off x="810131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4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87295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4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218649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5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193505" y="952562"/>
              <a:ext cx="3297020" cy="3529803"/>
              <a:chOff x="145143" y="952562"/>
              <a:chExt cx="3297020" cy="3529803"/>
            </a:xfrm>
          </p:grpSpPr>
          <p:sp>
            <p:nvSpPr>
              <p:cNvPr id="331" name="TextBox 330"/>
              <p:cNvSpPr txBox="1"/>
              <p:nvPr/>
            </p:nvSpPr>
            <p:spPr>
              <a:xfrm>
                <a:off x="1222737" y="952562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83438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228070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2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411434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2605608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3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1166467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3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145143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810131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4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287295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4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18649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5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82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5143" y="502954"/>
            <a:ext cx="9419801" cy="4190990"/>
            <a:chOff x="145143" y="502954"/>
            <a:chExt cx="9419801" cy="4190990"/>
          </a:xfrm>
        </p:grpSpPr>
        <p:grpSp>
          <p:nvGrpSpPr>
            <p:cNvPr id="4" name="Group 3"/>
            <p:cNvGrpSpPr/>
            <p:nvPr/>
          </p:nvGrpSpPr>
          <p:grpSpPr>
            <a:xfrm>
              <a:off x="157013" y="502954"/>
              <a:ext cx="8953262" cy="4190990"/>
              <a:chOff x="157013" y="502954"/>
              <a:chExt cx="8953262" cy="419099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57013" y="522828"/>
                <a:ext cx="8953262" cy="4171116"/>
                <a:chOff x="157013" y="522828"/>
                <a:chExt cx="8953262" cy="417111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04493" y="567724"/>
                  <a:ext cx="1230582" cy="421373"/>
                </a:xfrm>
                <a:prstGeom prst="rect">
                  <a:avLst/>
                </a:prstGeom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4" name="Picture 213"/>
                <p:cNvPicPr>
                  <a:picLocks noChangeAspect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957" y="522828"/>
                  <a:ext cx="539161" cy="714737"/>
                </a:xfrm>
                <a:prstGeom prst="rect">
                  <a:avLst/>
                </a:prstGeom>
              </p:spPr>
            </p:pic>
            <p:sp>
              <p:nvSpPr>
                <p:cNvPr id="215" name="TextBox 214"/>
                <p:cNvSpPr txBox="1"/>
                <p:nvPr/>
              </p:nvSpPr>
              <p:spPr>
                <a:xfrm>
                  <a:off x="861059" y="628864"/>
                  <a:ext cx="5740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Minion Pro"/>
                      <a:cs typeface="Minion Pro"/>
                    </a:rPr>
                    <a:t>Steal</a:t>
                  </a:r>
                  <a:endParaRPr lang="en-US" sz="1200" dirty="0"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3" name="Isosceles Triangle 2"/>
                <p:cNvSpPr/>
                <p:nvPr/>
              </p:nvSpPr>
              <p:spPr>
                <a:xfrm>
                  <a:off x="1386033" y="560757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52435" y="1341302"/>
                  <a:ext cx="209433" cy="502103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Isosceles Triangle 9"/>
                <p:cNvSpPr/>
                <p:nvPr/>
              </p:nvSpPr>
              <p:spPr>
                <a:xfrm>
                  <a:off x="1028377" y="1648808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>
                  <a:off x="1701839" y="1652736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858313" y="1341302"/>
                  <a:ext cx="167585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Isosceles Triangle 22"/>
                <p:cNvSpPr/>
                <p:nvPr/>
              </p:nvSpPr>
              <p:spPr>
                <a:xfrm>
                  <a:off x="607392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>
                  <a:off x="1305942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35" name="Isosceles Triangle 34"/>
                <p:cNvSpPr/>
                <p:nvPr/>
              </p:nvSpPr>
              <p:spPr>
                <a:xfrm>
                  <a:off x="1990119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931451" y="2429353"/>
                  <a:ext cx="27276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500657" y="2429353"/>
                  <a:ext cx="12934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174120" y="2433281"/>
                  <a:ext cx="140058" cy="502102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1576294" y="944246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227184" y="2026579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813407" y="3118557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907060" y="2024907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198951" y="3118557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519345" y="3114428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pic>
              <p:nvPicPr>
                <p:cNvPr id="206" name="Picture 205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9907" y="1669210"/>
                  <a:ext cx="374306" cy="714737"/>
                </a:xfrm>
                <a:prstGeom prst="rect">
                  <a:avLst/>
                </a:prstGeom>
              </p:spPr>
            </p:pic>
            <p:pic>
              <p:nvPicPr>
                <p:cNvPr id="207" name="Picture 206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1277" y="2776396"/>
                  <a:ext cx="374306" cy="714737"/>
                </a:xfrm>
                <a:prstGeom prst="rect">
                  <a:avLst/>
                </a:prstGeom>
              </p:spPr>
            </p:pic>
            <p:sp>
              <p:nvSpPr>
                <p:cNvPr id="189" name="Isosceles Triangle 188"/>
                <p:cNvSpPr/>
                <p:nvPr/>
              </p:nvSpPr>
              <p:spPr>
                <a:xfrm>
                  <a:off x="261303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0" name="Isosceles Triangle 189"/>
                <p:cNvSpPr/>
                <p:nvPr/>
              </p:nvSpPr>
              <p:spPr>
                <a:xfrm>
                  <a:off x="959853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91" name="Isosceles Triangle 190"/>
                <p:cNvSpPr/>
                <p:nvPr/>
              </p:nvSpPr>
              <p:spPr>
                <a:xfrm>
                  <a:off x="2336208" y="3832153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98" name="Isosceles Triangle 197"/>
                <p:cNvSpPr/>
                <p:nvPr/>
              </p:nvSpPr>
              <p:spPr>
                <a:xfrm>
                  <a:off x="1654945" y="3822792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467318" y="4198054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2545040" y="4209924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173256" y="4193925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1860960" y="4200563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pic>
              <p:nvPicPr>
                <p:cNvPr id="216" name="Picture 215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9101" y="3860088"/>
                  <a:ext cx="374306" cy="714737"/>
                </a:xfrm>
                <a:prstGeom prst="rect">
                  <a:avLst/>
                </a:prstGeom>
              </p:spPr>
            </p:pic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585362" y="3508850"/>
                  <a:ext cx="272762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1283912" y="3491133"/>
                  <a:ext cx="133285" cy="523748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38581" y="3511359"/>
                  <a:ext cx="221686" cy="51539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858313" y="3491133"/>
                  <a:ext cx="120691" cy="526257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Isosceles Triangle 274"/>
                <p:cNvSpPr/>
                <p:nvPr/>
              </p:nvSpPr>
              <p:spPr>
                <a:xfrm>
                  <a:off x="7511983" y="560757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7478385" y="1341302"/>
                  <a:ext cx="209433" cy="502103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Isosceles Triangle 276"/>
                <p:cNvSpPr/>
                <p:nvPr/>
              </p:nvSpPr>
              <p:spPr>
                <a:xfrm>
                  <a:off x="7154327" y="1648808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827789" y="1652736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7984263" y="1341302"/>
                  <a:ext cx="167585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Isosceles Triangle 279"/>
                <p:cNvSpPr/>
                <p:nvPr/>
              </p:nvSpPr>
              <p:spPr>
                <a:xfrm>
                  <a:off x="6733342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1" name="Isosceles Triangle 280"/>
                <p:cNvSpPr/>
                <p:nvPr/>
              </p:nvSpPr>
              <p:spPr>
                <a:xfrm>
                  <a:off x="7431892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82" name="Isosceles Triangle 281"/>
                <p:cNvSpPr/>
                <p:nvPr/>
              </p:nvSpPr>
              <p:spPr>
                <a:xfrm>
                  <a:off x="8116069" y="2740786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7057401" y="2429353"/>
                  <a:ext cx="27276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626607" y="2429353"/>
                  <a:ext cx="12934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300070" y="2433281"/>
                  <a:ext cx="140058" cy="502102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TextBox 285"/>
                <p:cNvSpPr txBox="1"/>
                <p:nvPr/>
              </p:nvSpPr>
              <p:spPr>
                <a:xfrm>
                  <a:off x="7702244" y="944246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87" name="TextBox 286"/>
                <p:cNvSpPr txBox="1"/>
                <p:nvPr/>
              </p:nvSpPr>
              <p:spPr>
                <a:xfrm>
                  <a:off x="7353134" y="2026579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88" name="TextBox 287"/>
                <p:cNvSpPr txBox="1"/>
                <p:nvPr/>
              </p:nvSpPr>
              <p:spPr>
                <a:xfrm>
                  <a:off x="6939357" y="3118557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8033010" y="2024907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8324901" y="3118557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91" name="TextBox 290"/>
                <p:cNvSpPr txBox="1"/>
                <p:nvPr/>
              </p:nvSpPr>
              <p:spPr>
                <a:xfrm>
                  <a:off x="7645295" y="3114428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pic>
              <p:nvPicPr>
                <p:cNvPr id="292" name="Picture 291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5857" y="1669210"/>
                  <a:ext cx="374306" cy="714737"/>
                </a:xfrm>
                <a:prstGeom prst="rect">
                  <a:avLst/>
                </a:prstGeom>
              </p:spPr>
            </p:pic>
            <p:pic>
              <p:nvPicPr>
                <p:cNvPr id="293" name="Picture 292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7227" y="2776396"/>
                  <a:ext cx="374306" cy="714737"/>
                </a:xfrm>
                <a:prstGeom prst="rect">
                  <a:avLst/>
                </a:prstGeom>
              </p:spPr>
            </p:pic>
            <p:sp>
              <p:nvSpPr>
                <p:cNvPr id="266" name="Isosceles Triangle 265"/>
                <p:cNvSpPr/>
                <p:nvPr/>
              </p:nvSpPr>
              <p:spPr>
                <a:xfrm>
                  <a:off x="6387253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7" name="Isosceles Triangle 266"/>
                <p:cNvSpPr/>
                <p:nvPr/>
              </p:nvSpPr>
              <p:spPr>
                <a:xfrm>
                  <a:off x="7085803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68" name="Isosceles Triangle 267"/>
                <p:cNvSpPr/>
                <p:nvPr/>
              </p:nvSpPr>
              <p:spPr>
                <a:xfrm>
                  <a:off x="8462158" y="3832153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69" name="Isosceles Triangle 268"/>
                <p:cNvSpPr/>
                <p:nvPr/>
              </p:nvSpPr>
              <p:spPr>
                <a:xfrm>
                  <a:off x="7780895" y="3822792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6593268" y="4198054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8670990" y="4209924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7299206" y="4193925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7986910" y="4200563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pic>
              <p:nvPicPr>
                <p:cNvPr id="274" name="Picture 273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5051" y="3860088"/>
                  <a:ext cx="374306" cy="714737"/>
                </a:xfrm>
                <a:prstGeom prst="rect">
                  <a:avLst/>
                </a:prstGeom>
              </p:spPr>
            </p:pic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6711312" y="3508850"/>
                  <a:ext cx="272762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7409862" y="3491133"/>
                  <a:ext cx="133285" cy="523748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564531" y="3511359"/>
                  <a:ext cx="221686" cy="51539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4263" y="3491133"/>
                  <a:ext cx="120691" cy="526257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157013" y="560757"/>
                  <a:ext cx="0" cy="4121317"/>
                </a:xfrm>
                <a:prstGeom prst="straightConnector1">
                  <a:avLst/>
                </a:prstGeom>
                <a:ln w="3175" cmpd="sng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9738" y="560757"/>
                  <a:ext cx="0" cy="4121317"/>
                </a:xfrm>
                <a:prstGeom prst="straightConnector1">
                  <a:avLst/>
                </a:prstGeom>
                <a:ln w="3175" cmpd="sng">
                  <a:solidFill>
                    <a:srgbClr val="000000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Arrow Connector 300"/>
                <p:cNvCxnSpPr/>
                <p:nvPr/>
              </p:nvCxnSpPr>
              <p:spPr>
                <a:xfrm flipV="1">
                  <a:off x="6267924" y="572627"/>
                  <a:ext cx="0" cy="4121317"/>
                </a:xfrm>
                <a:prstGeom prst="straightConnector1">
                  <a:avLst/>
                </a:prstGeom>
                <a:ln w="3175" cmpd="sng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3" name="Isosceles Triangle 102"/>
                <p:cNvSpPr/>
                <p:nvPr/>
              </p:nvSpPr>
              <p:spPr>
                <a:xfrm>
                  <a:off x="4459606" y="558248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 flipH="1">
                  <a:off x="4426008" y="1338793"/>
                  <a:ext cx="209433" cy="502103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Isosceles Triangle 104"/>
                <p:cNvSpPr/>
                <p:nvPr/>
              </p:nvSpPr>
              <p:spPr>
                <a:xfrm>
                  <a:off x="4101950" y="1646299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6" name="Isosceles Triangle 105"/>
                <p:cNvSpPr/>
                <p:nvPr/>
              </p:nvSpPr>
              <p:spPr>
                <a:xfrm>
                  <a:off x="4775412" y="1650227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931886" y="1338793"/>
                  <a:ext cx="167585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Isosceles Triangle 107"/>
                <p:cNvSpPr/>
                <p:nvPr/>
              </p:nvSpPr>
              <p:spPr>
                <a:xfrm>
                  <a:off x="3680965" y="2738277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9" name="Isosceles Triangle 108"/>
                <p:cNvSpPr/>
                <p:nvPr/>
              </p:nvSpPr>
              <p:spPr>
                <a:xfrm>
                  <a:off x="4379515" y="2738277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10" name="Isosceles Triangle 109"/>
                <p:cNvSpPr/>
                <p:nvPr/>
              </p:nvSpPr>
              <p:spPr>
                <a:xfrm>
                  <a:off x="5063692" y="2738277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4005024" y="2426844"/>
                  <a:ext cx="27276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574230" y="2426844"/>
                  <a:ext cx="129343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5247693" y="2430772"/>
                  <a:ext cx="140058" cy="502102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4649867" y="941737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4300757" y="2024070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886980" y="3116048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4980633" y="2022398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5272524" y="3116048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592918" y="3111919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pic>
              <p:nvPicPr>
                <p:cNvPr id="120" name="Picture 119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3480" y="1666701"/>
                  <a:ext cx="374306" cy="714737"/>
                </a:xfrm>
                <a:prstGeom prst="rect">
                  <a:avLst/>
                </a:prstGeom>
              </p:spPr>
            </p:pic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4850" y="2773887"/>
                  <a:ext cx="374306" cy="714737"/>
                </a:xfrm>
                <a:prstGeom prst="rect">
                  <a:avLst/>
                </a:prstGeom>
              </p:spPr>
            </p:pic>
            <p:sp>
              <p:nvSpPr>
                <p:cNvPr id="122" name="Isosceles Triangle 121"/>
                <p:cNvSpPr/>
                <p:nvPr/>
              </p:nvSpPr>
              <p:spPr>
                <a:xfrm>
                  <a:off x="3334876" y="3817774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" name="Isosceles Triangle 122"/>
                <p:cNvSpPr/>
                <p:nvPr/>
              </p:nvSpPr>
              <p:spPr>
                <a:xfrm>
                  <a:off x="4033426" y="3817774"/>
                  <a:ext cx="648117" cy="861791"/>
                </a:xfrm>
                <a:prstGeom prst="triangle">
                  <a:avLst/>
                </a:prstGeom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24" name="Isosceles Triangle 123"/>
                <p:cNvSpPr/>
                <p:nvPr/>
              </p:nvSpPr>
              <p:spPr>
                <a:xfrm>
                  <a:off x="5409781" y="3829644"/>
                  <a:ext cx="648117" cy="861791"/>
                </a:xfrm>
                <a:prstGeom prst="triangle">
                  <a:avLst/>
                </a:prstGeom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25" name="Isosceles Triangle 124"/>
                <p:cNvSpPr/>
                <p:nvPr/>
              </p:nvSpPr>
              <p:spPr>
                <a:xfrm>
                  <a:off x="4728518" y="3820283"/>
                  <a:ext cx="648117" cy="861791"/>
                </a:xfrm>
                <a:prstGeom prst="triangl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540891" y="4195545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5618613" y="4207415"/>
                  <a:ext cx="345171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8000"/>
                  </a:solidFill>
                  <a:prstDash val="sys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8000"/>
                      </a:solidFill>
                      <a:latin typeface="Minion Pro"/>
                      <a:cs typeface="Minion Pro"/>
                    </a:rPr>
                    <a:t>P1</a:t>
                  </a:r>
                  <a:endParaRPr lang="en-US" sz="1200" dirty="0">
                    <a:solidFill>
                      <a:srgbClr val="008000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246829" y="4191416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366FF"/>
                  </a:solidFill>
                  <a:prstDash val="lgDashDotDot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3366FF"/>
                      </a:solidFill>
                      <a:latin typeface="Minion Pro"/>
                      <a:cs typeface="Minion Pro"/>
                    </a:rPr>
                    <a:t>P2</a:t>
                  </a:r>
                  <a:endParaRPr lang="en-US" sz="1200" dirty="0">
                    <a:solidFill>
                      <a:srgbClr val="3366FF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934533" y="4198054"/>
                  <a:ext cx="35137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P</a:t>
                  </a:r>
                  <a:r>
                    <a:rPr lang="en-US" sz="1200" dirty="0">
                      <a:solidFill>
                        <a:srgbClr val="FF0000"/>
                      </a:solidFill>
                      <a:latin typeface="Minion Pro"/>
                      <a:cs typeface="Minion Pro"/>
                    </a:rPr>
                    <a:t>0</a:t>
                  </a:r>
                </a:p>
              </p:txBody>
            </p:sp>
            <p:pic>
              <p:nvPicPr>
                <p:cNvPr id="130" name="Picture 129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8152" b="56196" l="1009" r="98415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2674" y="3857579"/>
                  <a:ext cx="374306" cy="714737"/>
                </a:xfrm>
                <a:prstGeom prst="rect">
                  <a:avLst/>
                </a:prstGeom>
              </p:spPr>
            </p:pic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3658935" y="3506341"/>
                  <a:ext cx="272762" cy="50603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357485" y="3488624"/>
                  <a:ext cx="133285" cy="523748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3366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512154" y="3508850"/>
                  <a:ext cx="221686" cy="515391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008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931886" y="3488624"/>
                  <a:ext cx="120691" cy="526257"/>
                </a:xfrm>
                <a:prstGeom prst="line">
                  <a:avLst/>
                </a:prstGeom>
                <a:solidFill>
                  <a:schemeClr val="bg1">
                    <a:lumMod val="50000"/>
                  </a:schemeClr>
                </a:solidFill>
                <a:ln w="3175" cmpd="sng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2295795" y="504291"/>
                <a:ext cx="345171" cy="27699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  <a:prstDash val="sys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  <a:latin typeface="Minion Pro"/>
                    <a:cs typeface="Minion Pro"/>
                  </a:rPr>
                  <a:t>P1</a:t>
                </a:r>
                <a:endParaRPr lang="en-US" sz="1200" dirty="0">
                  <a:solidFill>
                    <a:srgbClr val="008000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698663" y="504291"/>
                <a:ext cx="35137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366FF"/>
                </a:solidFill>
                <a:prstDash val="lgDashDotDot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  <a:latin typeface="Minion Pro"/>
                    <a:cs typeface="Minion Pro"/>
                  </a:rPr>
                  <a:t>P2</a:t>
                </a:r>
                <a:endParaRPr lang="en-US" sz="1200" dirty="0">
                  <a:solidFill>
                    <a:srgbClr val="3366FF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886616" y="502954"/>
                <a:ext cx="345171" cy="27699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Minion Pro"/>
                    <a:cs typeface="Minion Pro"/>
                  </a:rPr>
                  <a:t>P1</a:t>
                </a:r>
                <a:endParaRPr lang="en-US" sz="1200" dirty="0">
                  <a:solidFill>
                    <a:srgbClr val="FF0000"/>
                  </a:solidFill>
                  <a:latin typeface="Minion Pro"/>
                  <a:cs typeface="Minion Pro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45143" y="952562"/>
              <a:ext cx="3297020" cy="3529803"/>
              <a:chOff x="145143" y="952562"/>
              <a:chExt cx="3297020" cy="3529803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222737" y="952562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3438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8070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2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11434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605608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3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166467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3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45143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810131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4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87295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4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18649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5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267924" y="952562"/>
              <a:ext cx="3297020" cy="3529803"/>
              <a:chOff x="145143" y="952562"/>
              <a:chExt cx="3297020" cy="3529803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1222737" y="952562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3438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28070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2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11434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2605608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3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166467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3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45143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10131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4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87295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4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18649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5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3212156" y="952562"/>
              <a:ext cx="3297020" cy="3529803"/>
              <a:chOff x="145143" y="952562"/>
              <a:chExt cx="3297020" cy="3529803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1222737" y="952562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83438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280704" y="202657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2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11434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605608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3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166467" y="3132809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3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45143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10131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4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87295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000"/>
                    </a:solidFill>
                  </a:rPr>
                  <a:t>4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186497" y="4205366"/>
                <a:ext cx="569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5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98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202</Words>
  <Application>Microsoft Macintosh PowerPoint</Application>
  <PresentationFormat>On-screen Show (4:3)</PresentationFormat>
  <Paragraphs>198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Meyerovich</dc:creator>
  <cp:lastModifiedBy>Leo Meyerovich</cp:lastModifiedBy>
  <cp:revision>25</cp:revision>
  <dcterms:created xsi:type="dcterms:W3CDTF">2013-06-23T19:48:20Z</dcterms:created>
  <dcterms:modified xsi:type="dcterms:W3CDTF">2013-06-24T02:33:39Z</dcterms:modified>
</cp:coreProperties>
</file>