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534" r:id="rId2"/>
    <p:sldId id="535" r:id="rId3"/>
    <p:sldId id="555" r:id="rId4"/>
    <p:sldId id="559" r:id="rId5"/>
    <p:sldId id="560" r:id="rId6"/>
    <p:sldId id="561" r:id="rId7"/>
    <p:sldId id="565" r:id="rId8"/>
    <p:sldId id="566" r:id="rId9"/>
    <p:sldId id="567" r:id="rId10"/>
    <p:sldId id="568" r:id="rId11"/>
    <p:sldId id="570" r:id="rId12"/>
    <p:sldId id="571" r:id="rId13"/>
    <p:sldId id="573" r:id="rId14"/>
    <p:sldId id="572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FFB400"/>
    <a:srgbClr val="FFD200"/>
    <a:srgbClr val="FFA000"/>
    <a:srgbClr val="FFAA00"/>
    <a:srgbClr val="FF7F00"/>
    <a:srgbClr val="948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1107" autoAdjust="0"/>
  </p:normalViewPr>
  <p:slideViewPr>
    <p:cSldViewPr>
      <p:cViewPr varScale="1">
        <p:scale>
          <a:sx n="124" d="100"/>
          <a:sy n="124" d="100"/>
        </p:scale>
        <p:origin x="16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875" tIns="47937" rIns="95875" bIns="4793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8" cy="511731"/>
          </a:xfrm>
          <a:prstGeom prst="rect">
            <a:avLst/>
          </a:prstGeom>
        </p:spPr>
        <p:txBody>
          <a:bodyPr vert="horz" lIns="95875" tIns="47937" rIns="95875" bIns="47937" rtlCol="0"/>
          <a:lstStyle>
            <a:lvl1pPr algn="r">
              <a:defRPr sz="1300"/>
            </a:lvl1pPr>
          </a:lstStyle>
          <a:p>
            <a:fld id="{92FCED9E-4AF1-4CD8-858D-8CFFEF3B2C97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75" tIns="47937" rIns="95875" bIns="4793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5875" tIns="47937" rIns="95875" bIns="4793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8" cy="511731"/>
          </a:xfrm>
          <a:prstGeom prst="rect">
            <a:avLst/>
          </a:prstGeom>
        </p:spPr>
        <p:txBody>
          <a:bodyPr vert="horz" lIns="95875" tIns="47937" rIns="95875" bIns="4793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8" cy="511731"/>
          </a:xfrm>
          <a:prstGeom prst="rect">
            <a:avLst/>
          </a:prstGeom>
        </p:spPr>
        <p:txBody>
          <a:bodyPr vert="horz" lIns="95875" tIns="47937" rIns="95875" bIns="47937" rtlCol="0" anchor="b"/>
          <a:lstStyle>
            <a:lvl1pPr algn="r">
              <a:defRPr sz="1300"/>
            </a:lvl1pPr>
          </a:lstStyle>
          <a:p>
            <a:fld id="{AB682C0E-1126-493D-BEE1-E3A37B746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2C0E-1126-493D-BEE1-E3A37B74636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5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Verdana" pitchFamily="34" charset="0"/>
                <a:ea typeface="굴림" pitchFamily="50" charset="-127"/>
              </a:defRPr>
            </a:lvl1pPr>
          </a:lstStyle>
          <a:p>
            <a:fld id="{0D5256AD-3442-483C-A2EA-2CC58A9A9F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Verdana" pitchFamily="34" charset="0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Verdana" pitchFamily="34" charset="0"/>
                <a:ea typeface="굴림" pitchFamily="50" charset="-127"/>
              </a:defRPr>
            </a:lvl1pPr>
          </a:lstStyle>
          <a:p>
            <a:fld id="{C6BED1EA-FE74-4F22-8D51-8B1EC67863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sfml-dev.org/tutorials/2.4/start-vc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21OsoBLPpMOO6zyVlxZ4S4hwkY_SLRW9" TargetMode="External"/><Relationship Id="rId2" Type="http://schemas.openxmlformats.org/officeDocument/2006/relationships/hyperlink" Target="https://www.sfml-de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SFML+Sonar+System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21OsoBLPpMOO6zyVlxZ4S4hwkY_SLRW9" TargetMode="External"/><Relationship Id="rId2" Type="http://schemas.openxmlformats.org/officeDocument/2006/relationships/hyperlink" Target="https://www.sfml-de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SFML+Sonar+System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SFML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고급 프로그래밍</a:t>
            </a:r>
            <a:r>
              <a:rPr lang="en-US" altLang="ko-KR" dirty="0">
                <a:ea typeface="굴림" charset="-127"/>
              </a:rPr>
              <a:t>			</a:t>
            </a:r>
          </a:p>
          <a:p>
            <a:r>
              <a:rPr lang="en-US" altLang="ko-KR" dirty="0">
                <a:ea typeface="굴림" charset="-127"/>
              </a:rPr>
              <a:t>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29388" y="6553200"/>
            <a:ext cx="2133600" cy="304800"/>
          </a:xfrm>
        </p:spPr>
        <p:txBody>
          <a:bodyPr/>
          <a:lstStyle/>
          <a:p>
            <a:pPr>
              <a:defRPr/>
            </a:pPr>
            <a:fld id="{B6533455-239C-40CD-A61F-146A9EBD878B}" type="slidenum">
              <a:rPr lang="ko-KR" altLang="en-US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97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4493538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아래와 같이 세팅 하고 확인을 눌러 만든다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3DEA42-1AF8-4CF4-B72D-5EEA1250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132856"/>
            <a:ext cx="5191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8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6417141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main.cpp </a:t>
            </a:r>
            <a:r>
              <a:rPr lang="ko-KR" altLang="en-US" dirty="0"/>
              <a:t>를 만들기 위하여 </a:t>
            </a:r>
            <a:r>
              <a:rPr lang="en-US" altLang="ko-KR" dirty="0"/>
              <a:t>‘</a:t>
            </a:r>
            <a:r>
              <a:rPr lang="ko-KR" altLang="en-US" dirty="0"/>
              <a:t>소스 파일</a:t>
            </a:r>
            <a:r>
              <a:rPr lang="en-US" altLang="ko-KR" dirty="0"/>
              <a:t>’</a:t>
            </a:r>
            <a:r>
              <a:rPr lang="ko-KR" altLang="en-US" dirty="0"/>
              <a:t>에 새 항목을 만들어 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21D27B-0595-4690-83E6-65501A74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988840"/>
            <a:ext cx="5419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2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240322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이름은 </a:t>
            </a:r>
            <a:r>
              <a:rPr lang="en-US" altLang="ko-KR" dirty="0"/>
              <a:t>main.cpp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AF7D83-A961-45F8-BF62-043E064B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797050"/>
            <a:ext cx="79533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8122736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en-US" altLang="ko-KR" dirty="0" err="1"/>
              <a:t>SFML_Project</a:t>
            </a:r>
            <a:r>
              <a:rPr lang="en-US" altLang="ko-KR" dirty="0"/>
              <a:t> </a:t>
            </a:r>
            <a:r>
              <a:rPr lang="ko-KR" altLang="en-US" dirty="0"/>
              <a:t>속성 페이지에서 왼쪽 상단을 모든 구성으로 바꾸고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C/C++ - </a:t>
            </a:r>
            <a:r>
              <a:rPr lang="ko-KR" altLang="en-US" dirty="0"/>
              <a:t>추가 포함 디렉터리 오른쪽 화살표를 누른 뒤 </a:t>
            </a:r>
            <a:r>
              <a:rPr lang="en-US" altLang="ko-KR" dirty="0"/>
              <a:t>&lt;</a:t>
            </a:r>
            <a:r>
              <a:rPr lang="ko-KR" altLang="en-US" dirty="0"/>
              <a:t>편집</a:t>
            </a:r>
            <a:r>
              <a:rPr lang="en-US" altLang="ko-KR" dirty="0"/>
              <a:t>…&gt; </a:t>
            </a:r>
            <a:r>
              <a:rPr lang="ko-KR" altLang="en-US" dirty="0"/>
              <a:t>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7A663E-7671-4678-8252-C3656561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95531"/>
            <a:ext cx="6558310" cy="45444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676B53-8EC5-4D4F-9EBA-678E3079F267}"/>
              </a:ext>
            </a:extLst>
          </p:cNvPr>
          <p:cNvSpPr/>
          <p:nvPr/>
        </p:nvSpPr>
        <p:spPr bwMode="auto">
          <a:xfrm>
            <a:off x="1724139" y="2418314"/>
            <a:ext cx="1335693" cy="25031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863791-66D8-478D-BF4B-C70E5E0F868E}"/>
              </a:ext>
            </a:extLst>
          </p:cNvPr>
          <p:cNvSpPr/>
          <p:nvPr/>
        </p:nvSpPr>
        <p:spPr bwMode="auto">
          <a:xfrm>
            <a:off x="1403648" y="3248537"/>
            <a:ext cx="1335693" cy="1881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64D10-10AB-4D07-AAF5-31E1F37CCE42}"/>
              </a:ext>
            </a:extLst>
          </p:cNvPr>
          <p:cNvSpPr/>
          <p:nvPr/>
        </p:nvSpPr>
        <p:spPr bwMode="auto">
          <a:xfrm>
            <a:off x="4788025" y="2852936"/>
            <a:ext cx="432048" cy="1881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8999F5-1225-47B6-A74D-B91DA269D394}"/>
              </a:ext>
            </a:extLst>
          </p:cNvPr>
          <p:cNvSpPr/>
          <p:nvPr/>
        </p:nvSpPr>
        <p:spPr bwMode="auto">
          <a:xfrm>
            <a:off x="7343144" y="2691681"/>
            <a:ext cx="196552" cy="1881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10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7750840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$(</a:t>
            </a:r>
            <a:r>
              <a:rPr lang="en-US" altLang="ko-KR" dirty="0" err="1"/>
              <a:t>SolutionDir</a:t>
            </a:r>
            <a:r>
              <a:rPr lang="en-US" altLang="ko-KR" dirty="0"/>
              <a:t>)/../External Libraries/SFML/include </a:t>
            </a:r>
            <a:r>
              <a:rPr lang="ko-KR" altLang="en-US" dirty="0"/>
              <a:t>를 추가 후 확인을 누른다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4D2F3F-E31C-4BFD-A0AE-A4BE1711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9" y="1862166"/>
            <a:ext cx="8153400" cy="3924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BBB5BA-F940-4032-945E-F19A1E9F0D8C}"/>
              </a:ext>
            </a:extLst>
          </p:cNvPr>
          <p:cNvSpPr/>
          <p:nvPr/>
        </p:nvSpPr>
        <p:spPr bwMode="auto">
          <a:xfrm>
            <a:off x="2555776" y="3424264"/>
            <a:ext cx="2736304" cy="25031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635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7584127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링커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일반 </a:t>
            </a:r>
            <a:r>
              <a:rPr lang="en-US" altLang="ko-KR" dirty="0"/>
              <a:t>– </a:t>
            </a:r>
            <a:r>
              <a:rPr lang="ko-KR" altLang="en-US" dirty="0"/>
              <a:t>추가 라이브러리 디렉터리로 만찬가지로 </a:t>
            </a:r>
            <a:r>
              <a:rPr lang="en-US" altLang="ko-KR" dirty="0"/>
              <a:t>&lt;</a:t>
            </a:r>
            <a:r>
              <a:rPr lang="ko-KR" altLang="en-US" dirty="0"/>
              <a:t>편집</a:t>
            </a:r>
            <a:r>
              <a:rPr lang="en-US" altLang="ko-KR" dirty="0"/>
              <a:t>…&gt;</a:t>
            </a:r>
            <a:r>
              <a:rPr lang="ko-KR" altLang="en-US" dirty="0"/>
              <a:t> 을 연다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5EB2C1-BA52-4761-A36C-16EA41E7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83316"/>
            <a:ext cx="6855867" cy="47000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4D0A761-9530-4B45-8295-23B74E9F3D3A}"/>
              </a:ext>
            </a:extLst>
          </p:cNvPr>
          <p:cNvSpPr/>
          <p:nvPr/>
        </p:nvSpPr>
        <p:spPr bwMode="auto">
          <a:xfrm>
            <a:off x="1532296" y="4072539"/>
            <a:ext cx="1008112" cy="29853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40E1A-C22A-4340-9680-77355948D261}"/>
              </a:ext>
            </a:extLst>
          </p:cNvPr>
          <p:cNvSpPr/>
          <p:nvPr/>
        </p:nvSpPr>
        <p:spPr bwMode="auto">
          <a:xfrm>
            <a:off x="4860032" y="3834799"/>
            <a:ext cx="441951" cy="18395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BBEE6C-5045-46BA-9792-21A013CB089F}"/>
              </a:ext>
            </a:extLst>
          </p:cNvPr>
          <p:cNvSpPr/>
          <p:nvPr/>
        </p:nvSpPr>
        <p:spPr bwMode="auto">
          <a:xfrm>
            <a:off x="7497457" y="3681585"/>
            <a:ext cx="194261" cy="22190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7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7481535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$(</a:t>
            </a:r>
            <a:r>
              <a:rPr lang="en-US" altLang="ko-KR" dirty="0" err="1"/>
              <a:t>SolutionDir</a:t>
            </a:r>
            <a:r>
              <a:rPr lang="en-US" altLang="ko-KR" dirty="0"/>
              <a:t>)/../External Libraries/SFML/lib </a:t>
            </a:r>
            <a:r>
              <a:rPr lang="ko-KR" altLang="en-US" dirty="0"/>
              <a:t>를 추가 하고 확인을 누른다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82186-92CE-411C-935B-581CF007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85153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5904180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링커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입력 </a:t>
            </a:r>
            <a:r>
              <a:rPr lang="en-US" altLang="ko-KR" dirty="0"/>
              <a:t>– </a:t>
            </a:r>
            <a:r>
              <a:rPr lang="ko-KR" altLang="en-US" dirty="0"/>
              <a:t>추가 종속성도 똑같이 </a:t>
            </a:r>
            <a:r>
              <a:rPr lang="en-US" altLang="ko-KR" dirty="0"/>
              <a:t>&lt;</a:t>
            </a:r>
            <a:r>
              <a:rPr lang="ko-KR" altLang="en-US" dirty="0"/>
              <a:t>편집</a:t>
            </a:r>
            <a:r>
              <a:rPr lang="en-US" altLang="ko-KR" dirty="0"/>
              <a:t>…&gt; </a:t>
            </a:r>
            <a:r>
              <a:rPr lang="ko-KR" altLang="en-US" dirty="0"/>
              <a:t>을 누른다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EA3999-37D3-4BD8-A2E7-4D14E200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09" y="1628800"/>
            <a:ext cx="7106867" cy="49004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C871AB-EDAF-4976-AE47-8765023D7550}"/>
              </a:ext>
            </a:extLst>
          </p:cNvPr>
          <p:cNvSpPr/>
          <p:nvPr/>
        </p:nvSpPr>
        <p:spPr bwMode="auto">
          <a:xfrm>
            <a:off x="1403648" y="4293096"/>
            <a:ext cx="1008112" cy="2160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97756-0F42-43F0-B2D8-ACD8E228B69D}"/>
              </a:ext>
            </a:extLst>
          </p:cNvPr>
          <p:cNvSpPr/>
          <p:nvPr/>
        </p:nvSpPr>
        <p:spPr bwMode="auto">
          <a:xfrm>
            <a:off x="7543800" y="2348880"/>
            <a:ext cx="268560" cy="2160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59E7D3-A944-493A-BC5A-877EA5F7862D}"/>
              </a:ext>
            </a:extLst>
          </p:cNvPr>
          <p:cNvSpPr/>
          <p:nvPr/>
        </p:nvSpPr>
        <p:spPr bwMode="auto">
          <a:xfrm>
            <a:off x="4780340" y="2526484"/>
            <a:ext cx="504056" cy="2160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23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321660"/>
            <a:ext cx="2916183" cy="4195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오른쪽과 같이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sfml-main-d.lib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sfml-graphics-d.lib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sfml-window-d.lib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sfml-audio-d.lib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sfml-network-d.lib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sfml-system-d.lib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을 입력하고 확인을 누른다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74D08-4556-4381-93A8-07EF561D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196752"/>
            <a:ext cx="4429470" cy="53378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6F05F4-3BEC-4330-87C0-6541A537B1E3}"/>
              </a:ext>
            </a:extLst>
          </p:cNvPr>
          <p:cNvCxnSpPr/>
          <p:nvPr/>
        </p:nvCxnSpPr>
        <p:spPr bwMode="auto">
          <a:xfrm flipH="1" flipV="1">
            <a:off x="4716016" y="2132856"/>
            <a:ext cx="1152128" cy="1512168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84D722-260F-48BB-A5B8-8B1CCD247AAA}"/>
              </a:ext>
            </a:extLst>
          </p:cNvPr>
          <p:cNvSpPr txBox="1"/>
          <p:nvPr/>
        </p:nvSpPr>
        <p:spPr>
          <a:xfrm>
            <a:off x="5868194" y="3295826"/>
            <a:ext cx="3106941" cy="1019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Debug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모드로 코딩 할 것이기 때문에</a:t>
            </a:r>
            <a:endParaRPr lang="en-US" altLang="ko-KR" sz="14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-d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하고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추후에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Release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모드로</a:t>
            </a:r>
            <a:endParaRPr lang="en-US" altLang="ko-KR" sz="14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컴파일 할 경우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–d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삭제</a:t>
            </a:r>
          </a:p>
        </p:txBody>
      </p:sp>
    </p:spTree>
    <p:extLst>
      <p:ext uri="{BB962C8B-B14F-4D97-AF65-F5344CB8AC3E}">
        <p14:creationId xmlns:p14="http://schemas.microsoft.com/office/powerpoint/2010/main" val="415996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7866256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Libraries/SFML/bin</a:t>
            </a:r>
            <a:r>
              <a:rPr lang="ko-KR" altLang="en-US" dirty="0"/>
              <a:t> 폴더에 있는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파일들을 모두 프로젝트 폴더에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복사 붙여넣기를 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DD877-0049-4FE9-8649-1CB493A6F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8"/>
          <a:stretch/>
        </p:blipFill>
        <p:spPr>
          <a:xfrm>
            <a:off x="467544" y="2204864"/>
            <a:ext cx="3384376" cy="4198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429A3-E3B4-4174-A0B3-87DDB4D4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204864"/>
            <a:ext cx="3168352" cy="43055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112FD5-1874-473E-A1D6-060F312B44A6}"/>
              </a:ext>
            </a:extLst>
          </p:cNvPr>
          <p:cNvCxnSpPr>
            <a:cxnSpLocks/>
          </p:cNvCxnSpPr>
          <p:nvPr/>
        </p:nvCxnSpPr>
        <p:spPr bwMode="auto">
          <a:xfrm>
            <a:off x="3707904" y="5013176"/>
            <a:ext cx="2736304" cy="0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9D283A-B8B4-4261-A23C-6B4B23335427}"/>
              </a:ext>
            </a:extLst>
          </p:cNvPr>
          <p:cNvSpPr txBox="1"/>
          <p:nvPr/>
        </p:nvSpPr>
        <p:spPr>
          <a:xfrm>
            <a:off x="3994751" y="4619548"/>
            <a:ext cx="883575" cy="695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복사</a:t>
            </a:r>
            <a:endParaRPr lang="en-US" altLang="ko-KR" sz="14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붙여넣기</a:t>
            </a:r>
          </a:p>
        </p:txBody>
      </p:sp>
    </p:spTree>
    <p:extLst>
      <p:ext uri="{BB962C8B-B14F-4D97-AF65-F5344CB8AC3E}">
        <p14:creationId xmlns:p14="http://schemas.microsoft.com/office/powerpoint/2010/main" val="287857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6766F35-F530-48F2-B2F0-70675CBF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12776"/>
            <a:ext cx="7200800" cy="34563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SFML – Simple and Fast Multimedia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OpenGL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기반을 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GUI(Graphical User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Interface)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지원하는 라이브러리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C++,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Ruby,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지원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94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8362161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https://www.sfml-dev.org/tutorials/2.4/start-vc.php</a:t>
            </a:r>
            <a:r>
              <a:rPr lang="en-US" altLang="ko-KR" dirty="0"/>
              <a:t> </a:t>
            </a:r>
            <a:r>
              <a:rPr lang="ko-KR" altLang="en-US" dirty="0"/>
              <a:t>맨 아래에 있는 예제 코드 넣기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CFBEB-37E7-4E6F-BF4A-4D0E9B9CF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54633"/>
            <a:ext cx="6228184" cy="428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9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2223686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정상적인 세팅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FC763-2987-4D1F-8232-F7CCB185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060848"/>
            <a:ext cx="5610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18F07-0496-4AB6-9CB9-8AAFD7B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04DD4-6318-421B-98B1-4A6EE0FB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https://www.sfml-dev.org/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https://www.youtube.com/playlist?list=PL21OsoBLPpMOO6zyVlxZ4S4hwkY_SLRW9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https://www.youtube.com/results?search_query=SFML+Sonar+Systems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862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18F07-0496-4AB6-9CB9-8AAFD7B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04DD4-6318-421B-98B1-4A6EE0FB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https://www.sfml-dev.org/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https://www.youtube.com/playlist?list=PL21OsoBLPpMOO6zyVlxZ4S4hwkY_SLRW9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https://www.youtube.com/results?search_query=SFML+Sonar+Systems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44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484784"/>
            <a:ext cx="418152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https://www.sfml-dev.org/download.php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3DDC2-914E-4EF3-8BEB-FC31B5A1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8391525" cy="3609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DE0552-E0A3-4E90-9760-40585B5BAA58}"/>
              </a:ext>
            </a:extLst>
          </p:cNvPr>
          <p:cNvSpPr/>
          <p:nvPr/>
        </p:nvSpPr>
        <p:spPr bwMode="auto">
          <a:xfrm>
            <a:off x="683568" y="3140968"/>
            <a:ext cx="3960440" cy="115212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38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5309D6-C513-45DB-A81C-D5090139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1941319"/>
            <a:ext cx="8460432" cy="457918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412776"/>
            <a:ext cx="7930376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32</a:t>
            </a:r>
            <a:r>
              <a:rPr lang="ko-KR" altLang="en-US" dirty="0"/>
              <a:t>비트와 </a:t>
            </a:r>
            <a:r>
              <a:rPr lang="en-US" altLang="ko-KR" dirty="0"/>
              <a:t>64</a:t>
            </a:r>
            <a:r>
              <a:rPr lang="ko-KR" altLang="en-US" dirty="0"/>
              <a:t>비트 운영체제에서 모두 실행시키기 위해서는 </a:t>
            </a:r>
            <a:r>
              <a:rPr lang="en-US" altLang="ko-KR" dirty="0"/>
              <a:t>32</a:t>
            </a:r>
            <a:r>
              <a:rPr lang="ko-KR" altLang="en-US" dirty="0"/>
              <a:t>비트 버전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E0552-E0A3-4E90-9760-40585B5BAA58}"/>
              </a:ext>
            </a:extLst>
          </p:cNvPr>
          <p:cNvSpPr/>
          <p:nvPr/>
        </p:nvSpPr>
        <p:spPr bwMode="auto">
          <a:xfrm>
            <a:off x="1691680" y="3701029"/>
            <a:ext cx="3456384" cy="45653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14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9C809C-74D9-40ED-BD34-005DFCD0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6" y="2000487"/>
            <a:ext cx="7981950" cy="42386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412776"/>
            <a:ext cx="2685351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적당한 곳에 압축을 푼다</a:t>
            </a:r>
          </a:p>
        </p:txBody>
      </p:sp>
    </p:spTree>
    <p:extLst>
      <p:ext uri="{BB962C8B-B14F-4D97-AF65-F5344CB8AC3E}">
        <p14:creationId xmlns:p14="http://schemas.microsoft.com/office/powerpoint/2010/main" val="16804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816967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SFML </a:t>
            </a:r>
            <a:r>
              <a:rPr lang="ko-KR" altLang="en-US" dirty="0"/>
              <a:t>을 위한 프로젝트 폴더를 만든 후 안에 </a:t>
            </a:r>
            <a:r>
              <a:rPr lang="en-US" altLang="ko-KR" dirty="0"/>
              <a:t>‘External Libraries’ </a:t>
            </a:r>
            <a:r>
              <a:rPr lang="ko-KR" altLang="en-US" dirty="0"/>
              <a:t>폴더를 만든다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2F8D1B-240C-4FC0-BB8F-C8EE125C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39255"/>
            <a:ext cx="6791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6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6066533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‘External Libraries’ </a:t>
            </a:r>
            <a:r>
              <a:rPr lang="ko-KR" altLang="en-US" dirty="0"/>
              <a:t>폴더 안에 </a:t>
            </a:r>
            <a:r>
              <a:rPr lang="en-US" altLang="ko-KR" dirty="0"/>
              <a:t>SFML </a:t>
            </a:r>
            <a:r>
              <a:rPr lang="ko-KR" altLang="en-US" dirty="0"/>
              <a:t>이라는 폴더를 만든다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A7E51-9E28-4757-A059-269404BD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6" y="2060848"/>
            <a:ext cx="70389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6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8" y="1196752"/>
            <a:ext cx="4972836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압축이 풀린 파일들을 </a:t>
            </a:r>
            <a:r>
              <a:rPr lang="en-US" altLang="ko-KR" dirty="0"/>
              <a:t>‘SFML’</a:t>
            </a:r>
            <a:r>
              <a:rPr lang="ko-KR" altLang="en-US" dirty="0"/>
              <a:t> 폴더 안에 넣는다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05A8EC-2427-4A17-9802-F231CE62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29545"/>
            <a:ext cx="6677084" cy="469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4E896C-7F06-4BB1-BB28-5F8933755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132856"/>
            <a:ext cx="4307337" cy="228730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F9C4F0-6991-4FF4-8463-735B0951A1AC}"/>
              </a:ext>
            </a:extLst>
          </p:cNvPr>
          <p:cNvCxnSpPr/>
          <p:nvPr/>
        </p:nvCxnSpPr>
        <p:spPr bwMode="auto">
          <a:xfrm flipH="1" flipV="1">
            <a:off x="6228184" y="3573016"/>
            <a:ext cx="1152128" cy="1512168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F466A7-013B-4B4B-9F50-0CD4775C9710}"/>
              </a:ext>
            </a:extLst>
          </p:cNvPr>
          <p:cNvSpPr txBox="1"/>
          <p:nvPr/>
        </p:nvSpPr>
        <p:spPr>
          <a:xfrm>
            <a:off x="6935482" y="5067931"/>
            <a:ext cx="1640193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 폴더 안에 있는 </a:t>
            </a:r>
            <a:endParaRPr lang="en-US" altLang="ko-KR" sz="14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압축 풀린 파일들</a:t>
            </a:r>
          </a:p>
        </p:txBody>
      </p:sp>
    </p:spTree>
    <p:extLst>
      <p:ext uri="{BB962C8B-B14F-4D97-AF65-F5344CB8AC3E}">
        <p14:creationId xmlns:p14="http://schemas.microsoft.com/office/powerpoint/2010/main" val="315691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91B7-7D4F-41B3-BFD7-6FC6516C5308}"/>
              </a:ext>
            </a:extLst>
          </p:cNvPr>
          <p:cNvSpPr txBox="1"/>
          <p:nvPr/>
        </p:nvSpPr>
        <p:spPr>
          <a:xfrm>
            <a:off x="596277" y="1196752"/>
            <a:ext cx="8440219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빈 프로젝트를 만들기 위해 </a:t>
            </a:r>
            <a:r>
              <a:rPr lang="en-US" altLang="ko-KR" dirty="0"/>
              <a:t>Windows </a:t>
            </a:r>
            <a:r>
              <a:rPr lang="ko-KR" altLang="en-US" dirty="0"/>
              <a:t>데스크톱 마법사 를 이용한다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=&gt; 2015</a:t>
            </a:r>
            <a:r>
              <a:rPr lang="ko-KR" altLang="en-US" dirty="0"/>
              <a:t>까지는 윈도우 콘솔 빈프로젝트가 디폴트로 있었는데 </a:t>
            </a:r>
            <a:r>
              <a:rPr lang="en-US" altLang="ko-KR" dirty="0"/>
              <a:t>2017</a:t>
            </a:r>
            <a:r>
              <a:rPr lang="ko-KR" altLang="en-US" dirty="0"/>
              <a:t>부터 없어짐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DD57CC-FAD0-4EBA-89F2-8FF52124C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3" y="2065186"/>
            <a:ext cx="8188190" cy="44880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6EC3BB-598A-4C68-8626-A8A921A2C983}"/>
              </a:ext>
            </a:extLst>
          </p:cNvPr>
          <p:cNvSpPr/>
          <p:nvPr/>
        </p:nvSpPr>
        <p:spPr bwMode="auto">
          <a:xfrm>
            <a:off x="763260" y="3398442"/>
            <a:ext cx="1440160" cy="30322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CD603-6F68-42FB-9A17-95587E10CB82}"/>
              </a:ext>
            </a:extLst>
          </p:cNvPr>
          <p:cNvSpPr/>
          <p:nvPr/>
        </p:nvSpPr>
        <p:spPr bwMode="auto">
          <a:xfrm>
            <a:off x="2843808" y="4122748"/>
            <a:ext cx="3384376" cy="37868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3457D9-CF6B-4643-A40C-6404FE648DF0}"/>
              </a:ext>
            </a:extLst>
          </p:cNvPr>
          <p:cNvSpPr/>
          <p:nvPr/>
        </p:nvSpPr>
        <p:spPr bwMode="auto">
          <a:xfrm>
            <a:off x="1812644" y="5328882"/>
            <a:ext cx="1800200" cy="25031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69900" indent="-469900" algn="ctr" fontAlgn="base" latinLnBrk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lang="ko-KR" altLang="en-US" sz="1200" b="1" dirty="0">
              <a:latin typeface="Verdana" pitchFamily="34" charset="0"/>
              <a:ea typeface="MS UI Gothic" pitchFamily="34" charset="-128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E1CC34-6A75-43CD-AEDE-1A287C4209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12644" y="3695556"/>
            <a:ext cx="167068" cy="237500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FAEE45-61F8-4031-80EC-447AD78F3068}"/>
              </a:ext>
            </a:extLst>
          </p:cNvPr>
          <p:cNvSpPr txBox="1"/>
          <p:nvPr/>
        </p:nvSpPr>
        <p:spPr>
          <a:xfrm>
            <a:off x="1335542" y="3855751"/>
            <a:ext cx="1521570" cy="372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데스크톱에 있음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14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B664E81-6BCE-45D3-AE98-184B1A9AEB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12160" y="4382686"/>
            <a:ext cx="432048" cy="202888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310238-135D-43E6-8AF0-B9AEC5865E76}"/>
              </a:ext>
            </a:extLst>
          </p:cNvPr>
          <p:cNvSpPr txBox="1"/>
          <p:nvPr/>
        </p:nvSpPr>
        <p:spPr>
          <a:xfrm>
            <a:off x="6442310" y="4399177"/>
            <a:ext cx="1866217" cy="372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반드시 이걸로 만든다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F2F993-8730-401E-BF2E-BCB7E4BB500F}"/>
              </a:ext>
            </a:extLst>
          </p:cNvPr>
          <p:cNvCxnSpPr>
            <a:cxnSpLocks/>
          </p:cNvCxnSpPr>
          <p:nvPr/>
        </p:nvCxnSpPr>
        <p:spPr bwMode="auto">
          <a:xfrm flipH="1">
            <a:off x="3612844" y="5013176"/>
            <a:ext cx="95060" cy="412698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40C01A-FFA2-403C-8BBF-F0C13DDFFF1E}"/>
              </a:ext>
            </a:extLst>
          </p:cNvPr>
          <p:cNvSpPr txBox="1"/>
          <p:nvPr/>
        </p:nvSpPr>
        <p:spPr>
          <a:xfrm>
            <a:off x="2972028" y="4603605"/>
            <a:ext cx="2622834" cy="372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처음에 생성 </a:t>
            </a:r>
            <a:r>
              <a:rPr lang="ko-KR" altLang="en-US" sz="140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했었던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SFML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폴더</a:t>
            </a:r>
          </a:p>
        </p:txBody>
      </p:sp>
    </p:spTree>
    <p:extLst>
      <p:ext uri="{BB962C8B-B14F-4D97-AF65-F5344CB8AC3E}">
        <p14:creationId xmlns:p14="http://schemas.microsoft.com/office/powerpoint/2010/main" val="3288054419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469900" indent="-469900" algn="ctr" fontAlgn="base" latinLnBrk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defRPr sz="1200" b="1" dirty="0" smtClean="0">
            <a:latin typeface="Verdana" pitchFamily="34" charset="0"/>
            <a:ea typeface="MS UI Gothic" pitchFamily="34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발표양식</Template>
  <TotalTime>15273</TotalTime>
  <Words>501</Words>
  <Application>Microsoft Office PowerPoint</Application>
  <PresentationFormat>화면 슬라이드 쇼(4:3)</PresentationFormat>
  <Paragraphs>102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MS UI Gothic</vt:lpstr>
      <vt:lpstr>굴림</vt:lpstr>
      <vt:lpstr>맑은 고딕</vt:lpstr>
      <vt:lpstr>함초롬돋움</vt:lpstr>
      <vt:lpstr>Arial</vt:lpstr>
      <vt:lpstr>Tahoma</vt:lpstr>
      <vt:lpstr>Times New Roman</vt:lpstr>
      <vt:lpstr>Verdana</vt:lpstr>
      <vt:lpstr>Wingdings</vt:lpstr>
      <vt:lpstr>소실1테마</vt:lpstr>
      <vt:lpstr>SFML</vt:lpstr>
      <vt:lpstr>SFML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다운로드 및 설치</vt:lpstr>
      <vt:lpstr>학습 사이트</vt:lpstr>
      <vt:lpstr>학습 사이트</vt:lpstr>
    </vt:vector>
  </TitlesOfParts>
  <Company>컴퓨터과학과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Protégé OWL Tutorial</dc:title>
  <dc:creator>DOCOM</dc:creator>
  <cp:lastModifiedBy>남 용욱</cp:lastModifiedBy>
  <cp:revision>1263</cp:revision>
  <cp:lastPrinted>2014-04-14T22:03:27Z</cp:lastPrinted>
  <dcterms:created xsi:type="dcterms:W3CDTF">2010-01-23T03:07:25Z</dcterms:created>
  <dcterms:modified xsi:type="dcterms:W3CDTF">2018-04-22T15:47:03Z</dcterms:modified>
</cp:coreProperties>
</file>