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8739C0C-AB16-40ED-8C5A-176A687DF9E4}" styleName="Normal Style 1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ED39DB40-7DE7-46ED-BBB9-22F33E5FE7EB}" styleName="Normal Style 1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9E8720A3-5941-40F5-A0B3-43CF88240495}" styleName="Normal Style 2 - Accent 6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6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>
              <a:shade val="50000"/>
              <a:satMod val="230000"/>
            </a:schemeClr>
          </a:solidFill>
        </a:fill>
      </a:tcStyle>
    </a:firstRow>
  </a:tblStyle>
  <a:tblStyle styleId="{2ED4B4AC-2101-42C7-AA1C-D91BBAF4E7D8}" styleName="Normal Style 2 - Accent 5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>
              <a:shade val="50000"/>
              <a:satMod val="230000"/>
            </a:schemeClr>
          </a:solidFill>
        </a:fill>
      </a:tcStyle>
    </a:firstRow>
  </a:tblStyle>
  <a:tblStyle styleId="{D9F1CDC0-45E9-45A2-8651-09014E95D811}" styleName="Normal Style 2 - Accent 4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4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>
              <a:shade val="50000"/>
              <a:satMod val="230000"/>
            </a:schemeClr>
          </a:solidFill>
        </a:fill>
      </a:tcStyle>
    </a:firstRow>
  </a:tblStyle>
  <a:tblStyle styleId="{5BBCF0C9-1C79-4413-BDAC-4FF0CCA5B560}" styleName="Normal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03D64DA-AF10-459A-8A74-E98BE4F6B58D}" styleName="Generic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5">
                  <a:shade val="61000"/>
                  <a:satMod val="130000"/>
                </a:schemeClr>
              </a:gs>
              <a:gs pos="5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스타듀밸리 모작 게임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2023184023</a:t>
            </a:r>
            <a:r>
              <a:rPr lang="ko-KR" altLang="en-US"/>
              <a:t> 이수빈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개발 진척도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10347" y="1008021"/>
          <a:ext cx="10968926" cy="5736253"/>
        </p:xfrm>
        <a:graphic>
          <a:graphicData uri="http://schemas.openxmlformats.org/drawingml/2006/table">
            <a:tbl>
              <a:tblPr firstRow="1" bandRow="1">
                <a:tableStyleId>{5BBCF0C9-1C79-4413-BDAC-4FF0CCA5B560}</a:tableStyleId>
              </a:tblPr>
              <a:tblGrid>
                <a:gridCol w="1872040"/>
                <a:gridCol w="5116830"/>
                <a:gridCol w="2430781"/>
                <a:gridCol w="1549274"/>
              </a:tblGrid>
              <a:tr h="4986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목표 범위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실제 개발 완료 범위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진척도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86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맵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마당</a:t>
                      </a:r>
                      <a:r>
                        <a:rPr lang="en-US" altLang="ko-KR" b="1"/>
                        <a:t>(</a:t>
                      </a:r>
                      <a:r>
                        <a:rPr lang="ko-KR" altLang="en-US" b="1"/>
                        <a:t>집</a:t>
                      </a:r>
                      <a:r>
                        <a:rPr lang="en-US" altLang="ko-KR" b="1"/>
                        <a:t>),</a:t>
                      </a:r>
                      <a:r>
                        <a:rPr lang="ko-KR" altLang="en-US" b="1"/>
                        <a:t> 집 안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길</a:t>
                      </a:r>
                      <a:r>
                        <a:rPr lang="en-US" altLang="ko-KR" b="1"/>
                        <a:t>(</a:t>
                      </a:r>
                      <a:r>
                        <a:rPr lang="ko-KR" altLang="en-US" b="1"/>
                        <a:t>상점</a:t>
                      </a:r>
                      <a:r>
                        <a:rPr lang="en-US" altLang="ko-KR" b="1"/>
                        <a:t>),</a:t>
                      </a:r>
                      <a:r>
                        <a:rPr lang="ko-KR" altLang="en-US" b="1"/>
                        <a:t> 상점 내부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마당</a:t>
                      </a:r>
                      <a:r>
                        <a:rPr lang="en-US" altLang="ko-KR" b="1"/>
                        <a:t>(</a:t>
                      </a:r>
                      <a:r>
                        <a:rPr lang="ko-KR" altLang="en-US" b="1"/>
                        <a:t>집</a:t>
                      </a:r>
                      <a:r>
                        <a:rPr lang="en-US" altLang="ko-KR" b="1"/>
                        <a:t>),</a:t>
                      </a:r>
                      <a:r>
                        <a:rPr lang="ko-KR" altLang="en-US" b="1"/>
                        <a:t> 집 안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50%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6059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캐릭터 컨트롤러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좌우이동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좌클릭</a:t>
                      </a:r>
                      <a:r>
                        <a:rPr lang="en-US" altLang="ko-KR" b="1"/>
                        <a:t>(</a:t>
                      </a:r>
                      <a:r>
                        <a:rPr lang="ko-KR" altLang="en-US" b="1"/>
                        <a:t>땅 갈기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씨앗 심기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물주기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수확하기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물건팔기</a:t>
                      </a:r>
                      <a:r>
                        <a:rPr lang="en-US" altLang="ko-KR" b="1"/>
                        <a:t>),</a:t>
                      </a:r>
                      <a:r>
                        <a:rPr lang="ko-KR" altLang="en-US" b="1"/>
                        <a:t> </a:t>
                      </a:r>
                      <a:r>
                        <a:rPr lang="en-US" altLang="ko-KR" b="1"/>
                        <a:t>e(</a:t>
                      </a:r>
                      <a:r>
                        <a:rPr lang="ko-KR" altLang="en-US" b="1"/>
                        <a:t>인벤토리</a:t>
                      </a:r>
                      <a:r>
                        <a:rPr lang="en-US" altLang="ko-KR" b="1"/>
                        <a:t>)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좌클릭에서 수확과 팔기만 구현 못함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71%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13769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게임 코어 기능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소녀와 집의 충돌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소녀와 침대의 충돌</a:t>
                      </a:r>
                      <a:r>
                        <a:rPr lang="en-US" altLang="ko-KR" b="1"/>
                        <a:t>,</a:t>
                      </a:r>
                      <a:endParaRPr lang="en-US" altLang="ko-KR" b="1"/>
                    </a:p>
                    <a:p>
                      <a:pPr lvl="0" algn="ctr">
                        <a:defRPr/>
                      </a:pPr>
                      <a:r>
                        <a:rPr lang="ko-KR" altLang="en-US" b="1"/>
                        <a:t>밭끼리의 충돌</a:t>
                      </a:r>
                      <a:r>
                        <a:rPr lang="en-US" altLang="ko-KR" b="1"/>
                        <a:t>(</a:t>
                      </a:r>
                      <a:r>
                        <a:rPr lang="ko-KR" altLang="en-US" b="1"/>
                        <a:t>겹쳐그리게 안되도록</a:t>
                      </a:r>
                      <a:r>
                        <a:rPr lang="en-US" altLang="ko-KR" b="1"/>
                        <a:t>),</a:t>
                      </a:r>
                      <a:endParaRPr lang="en-US" altLang="ko-KR" b="1"/>
                    </a:p>
                    <a:p>
                      <a:pPr lvl="0" algn="ctr">
                        <a:defRPr/>
                      </a:pPr>
                      <a:r>
                        <a:rPr lang="ko-KR" altLang="en-US" b="1"/>
                        <a:t>밭과 물준 밭 또는 씨앗의 위치를 충돌한 해당 위치에 그리도록</a:t>
                      </a:r>
                      <a:r>
                        <a:rPr lang="en-US" altLang="ko-KR" b="1"/>
                        <a:t>,</a:t>
                      </a:r>
                      <a:endParaRPr lang="en-US" altLang="ko-KR" b="1"/>
                    </a:p>
                    <a:p>
                      <a:pPr lvl="0" algn="ctr">
                        <a:defRPr/>
                      </a:pPr>
                      <a:r>
                        <a:rPr lang="ko-KR" altLang="en-US" b="1"/>
                        <a:t>소녀와 상점의 충돌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돈과 시간 구현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상점과 돈만 구현 못함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90%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5788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모델링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소녀 주인공과 </a:t>
                      </a:r>
                      <a:r>
                        <a:rPr lang="en-US" altLang="ko-KR" b="1"/>
                        <a:t>npc</a:t>
                      </a:r>
                      <a:r>
                        <a:rPr lang="ko-KR" altLang="en-US" b="1"/>
                        <a:t> 상점 주인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주인공 소녀만 구현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50%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4986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게임 난이도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10</a:t>
                      </a:r>
                      <a:r>
                        <a:rPr lang="ko-KR" altLang="en-US" b="1"/>
                        <a:t>개의 농작물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계절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날씨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1</a:t>
                      </a:r>
                      <a:r>
                        <a:rPr lang="ko-KR" altLang="en-US" b="1"/>
                        <a:t>개의 농작물만 함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10%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8569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사운드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타이틀 배경음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메인 플레이 배경음</a:t>
                      </a:r>
                      <a:r>
                        <a:rPr lang="en-US" altLang="ko-KR" b="1"/>
                        <a:t>,</a:t>
                      </a:r>
                      <a:endParaRPr lang="en-US" altLang="ko-KR" b="1"/>
                    </a:p>
                    <a:p>
                      <a:pPr lvl="0" algn="ctr">
                        <a:defRPr/>
                      </a:pPr>
                      <a:r>
                        <a:rPr lang="ko-KR" altLang="en-US" b="1"/>
                        <a:t>밭 갈기 효과음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물 주기 효과음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씨앗 심기 효과음</a:t>
                      </a:r>
                      <a:r>
                        <a:rPr lang="en-US" altLang="ko-KR" b="1"/>
                        <a:t>,</a:t>
                      </a:r>
                      <a:endParaRPr lang="en-US" altLang="ko-KR" b="1"/>
                    </a:p>
                    <a:p>
                      <a:pPr lvl="0" algn="ctr">
                        <a:defRPr/>
                      </a:pPr>
                      <a:r>
                        <a:rPr lang="ko-KR" altLang="en-US" b="1"/>
                        <a:t>날씨 효과음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날씨 효과음만 못함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90%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6059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애니메이션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걷기</a:t>
                      </a:r>
                      <a:r>
                        <a:rPr lang="en-US" altLang="ko-KR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밭 갈구기</a:t>
                      </a:r>
                      <a:r>
                        <a:rPr lang="en-US" altLang="ko-KR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물주기</a:t>
                      </a:r>
                      <a:r>
                        <a:rPr lang="en-US" altLang="ko-KR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씨앗 심기</a:t>
                      </a:r>
                      <a:r>
                        <a:rPr lang="en-US" altLang="ko-KR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,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수확하기</a:t>
                      </a:r>
                      <a:r>
                        <a:rPr lang="en-US" altLang="ko-KR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(5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종</a:t>
                      </a:r>
                      <a:r>
                        <a:rPr lang="en-US" altLang="ko-KR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)</a:t>
                      </a:r>
                      <a:endParaRPr lang="en-US" altLang="ko-KR" b="1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상하좌우에 따른 걷기 애니메이션만 구현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20%</a:t>
                      </a:r>
                      <a:endParaRPr lang="en-US" altLang="ko-KR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깃 커밋 통계 </a:t>
            </a:r>
            <a:r>
              <a:rPr lang="en-US" altLang="ko-KR"/>
              <a:t>-</a:t>
            </a:r>
            <a:r>
              <a:rPr lang="ko-KR" altLang="en-US"/>
              <a:t> 주별 커밋 횟수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280" r="14720" b="61260"/>
          <a:stretch>
            <a:fillRect/>
          </a:stretch>
        </p:blipFill>
        <p:spPr>
          <a:xfrm>
            <a:off x="1185863" y="1186240"/>
            <a:ext cx="9820274" cy="224275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32000" y="3565260"/>
          <a:ext cx="8128000" cy="2966720"/>
        </p:xfrm>
        <a:graphic>
          <a:graphicData uri="http://schemas.openxmlformats.org/drawingml/2006/table">
            <a:tbl>
              <a:tblPr firstRow="1" bandRow="1">
                <a:tableStyleId>{D68EC60B-5C72-4F00-A40B-8A06571290DB}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커밋 횟수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Week of Oct 13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Week of Oct 20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Week of Oct 27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Week of Nov 10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Week of Nov 17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Week of Dec 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Week of Dec 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14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 Inc.</ep:Company>
  <ep:Words>171</ep:Words>
  <ep:PresentationFormat>화면 슬라이드 쇼(4:3)</ep:PresentationFormat>
  <ep:Paragraphs>4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스타듀밸리 모작 게임</vt:lpstr>
      <vt:lpstr>개발 진척도</vt:lpstr>
      <vt:lpstr>깃 커밋 통계 - 주별 커밋 횟수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2024-10-12T18:05:11.060</dcterms:created>
  <dc:creator>lsbls</dc:creator>
  <cp:lastModifiedBy>lsbls</cp:lastModifiedBy>
  <dcterms:modified xsi:type="dcterms:W3CDTF">2024-12-08T13:00:34.714</dcterms:modified>
  <cp:revision>54</cp:revision>
  <dc:title>게임 이름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