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9E8720A3-5941-40F5-A0B3-43CF88240495}" styleName="Normal Style 2 - Accent 6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6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>
              <a:shade val="50000"/>
              <a:satMod val="230000"/>
            </a:schemeClr>
          </a:solidFill>
        </a:fill>
      </a:tcStyle>
    </a:firstRow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D9F1CDC0-45E9-45A2-8651-09014E95D811}" styleName="Normal Style 2 - Accent 4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4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>
              <a:shade val="50000"/>
              <a:satMod val="230000"/>
            </a:schemeClr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03D64DA-AF10-459A-8A74-E98BE4F6B58D}" styleName="Generic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5">
                  <a:shade val="61000"/>
                  <a:satMod val="130000"/>
                </a:schemeClr>
              </a:gs>
              <a:gs pos="5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스타듀밸리 모작 게임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2023184023</a:t>
            </a:r>
            <a:r>
              <a:rPr lang="ko-KR" altLang="en-US"/>
              <a:t> 이수빈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6000"/>
              <a:t>목차</a:t>
            </a:r>
            <a:endParaRPr lang="ko-KR" altLang="en-US" sz="6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736462"/>
            <a:ext cx="10972798" cy="1385075"/>
          </a:xfrm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ko-KR" altLang="en-US" sz="4000"/>
              <a:t>개발 계획 대비 현재 진행 상황</a:t>
            </a:r>
            <a:endParaRPr lang="ko-KR" altLang="en-US" sz="4000"/>
          </a:p>
          <a:p>
            <a:pPr lvl="0" algn="ctr">
              <a:defRPr/>
            </a:pPr>
            <a:r>
              <a:rPr lang="en-US" altLang="ko-KR" sz="4000"/>
              <a:t>Github commits </a:t>
            </a:r>
            <a:r>
              <a:rPr lang="ko-KR" altLang="en-US" sz="4000"/>
              <a:t>통계</a:t>
            </a:r>
            <a:endParaRPr lang="ko-KR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개발 계획 대비 현재 진행 상황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558035" y="1126386"/>
          <a:ext cx="11034730" cy="5426094"/>
        </p:xfrm>
        <a:graphic>
          <a:graphicData uri="http://schemas.openxmlformats.org/drawingml/2006/table">
            <a:tbl>
              <a:tblPr firstRow="1" bandRow="1">
                <a:tableStyleId>{5BBCF0C9-1C79-4413-BDAC-4FF0CCA5B560}</a:tableStyleId>
              </a:tblPr>
              <a:tblGrid>
                <a:gridCol w="835475"/>
                <a:gridCol w="611505"/>
                <a:gridCol w="8685579"/>
                <a:gridCol w="902170"/>
              </a:tblGrid>
              <a:tr h="32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/>
                        <a:t>주차</a:t>
                      </a:r>
                      <a:endParaRPr lang="ko-KR" altLang="en-US" sz="1500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/>
                        <a:t>개발 내용</a:t>
                      </a:r>
                      <a:endParaRPr lang="ko-KR" altLang="en-US" sz="1500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/>
                        <a:t>진행률</a:t>
                      </a:r>
                      <a:endParaRPr lang="ko-KR" altLang="en-US" sz="1500"/>
                    </a:p>
                  </a:txBody>
                  <a:tcPr marL="91440" marR="91440"/>
                </a:tc>
              </a:tr>
              <a:tr h="31858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1</a:t>
                      </a:r>
                      <a:r>
                        <a:rPr lang="ko-KR" altLang="en-US" sz="1500" b="1"/>
                        <a:t>주차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계획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맵 구현</a:t>
                      </a:r>
                      <a:endParaRPr lang="ko-KR" altLang="en-US" sz="1500" b="1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90%</a:t>
                      </a:r>
                      <a:endParaRPr lang="en-US" altLang="ko-KR" sz="1500" b="1"/>
                    </a:p>
                  </a:txBody>
                  <a:tcPr marL="91440" marR="91440"/>
                </a:tc>
              </a:tr>
              <a:tr h="320040"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결과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리소스 찾기 </a:t>
                      </a:r>
                      <a:r>
                        <a:rPr lang="en-US" altLang="ko-KR" sz="1500" b="1"/>
                        <a:t>&amp;</a:t>
                      </a:r>
                      <a:r>
                        <a:rPr lang="ko-KR" altLang="en-US" sz="1500" b="1"/>
                        <a:t> 제작</a:t>
                      </a:r>
                      <a:endParaRPr lang="ko-KR" altLang="en-US" sz="1500" b="1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858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2</a:t>
                      </a:r>
                      <a:r>
                        <a:rPr lang="ko-KR" altLang="en-US" sz="1500" b="1"/>
                        <a:t>주차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계획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이동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 캐릭터 및 모션 구현</a:t>
                      </a:r>
                      <a:endParaRPr lang="ko-KR" altLang="en-US" sz="1500" b="1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80%</a:t>
                      </a:r>
                      <a:endParaRPr lang="en-US" altLang="ko-KR" sz="1500" b="1"/>
                    </a:p>
                  </a:txBody>
                  <a:tcPr marL="91440" marR="91440"/>
                </a:tc>
              </a:tr>
              <a:tr h="320040"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결과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맵 구현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 게임 프레임 워크 구현</a:t>
                      </a:r>
                      <a:endParaRPr lang="ko-KR" altLang="en-US" sz="1500" b="1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858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3</a:t>
                      </a:r>
                      <a:r>
                        <a:rPr lang="ko-KR" altLang="en-US" sz="1500" b="1"/>
                        <a:t>주차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계획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농장 시스템 구현 </a:t>
                      </a:r>
                      <a:r>
                        <a:rPr lang="en-US" altLang="ko-KR" sz="1500" b="1"/>
                        <a:t>(</a:t>
                      </a:r>
                      <a:r>
                        <a:rPr lang="ko-KR" altLang="en-US" sz="1500" b="1"/>
                        <a:t>밭 갈기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 씨앗 심기</a:t>
                      </a:r>
                      <a:r>
                        <a:rPr lang="en-US" altLang="ko-KR" sz="1500" b="1"/>
                        <a:t>)</a:t>
                      </a:r>
                      <a:r>
                        <a:rPr lang="ko-KR" altLang="en-US" sz="1500" b="1"/>
                        <a:t> </a:t>
                      </a:r>
                      <a:r>
                        <a:rPr lang="en-US" altLang="ko-KR" sz="1500" b="1"/>
                        <a:t>+</a:t>
                      </a:r>
                      <a:r>
                        <a:rPr lang="ko-KR" altLang="en-US" sz="1500" b="1"/>
                        <a:t> 모션</a:t>
                      </a:r>
                      <a:endParaRPr lang="ko-KR" altLang="en-US" sz="1500" b="1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100%</a:t>
                      </a:r>
                      <a:endParaRPr lang="en-US" altLang="ko-KR" sz="1500" b="1"/>
                    </a:p>
                  </a:txBody>
                  <a:tcPr marL="91440" marR="91440"/>
                </a:tc>
              </a:tr>
              <a:tr h="318581"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결과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이동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 캐릭터 및 모션 구현</a:t>
                      </a:r>
                      <a:endParaRPr lang="ko-KR" altLang="en-US" sz="1500" b="1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858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4</a:t>
                      </a:r>
                      <a:r>
                        <a:rPr lang="ko-KR" altLang="en-US" sz="1500" b="1"/>
                        <a:t>주차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계획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농장 시스템 구현 </a:t>
                      </a:r>
                      <a:r>
                        <a:rPr lang="en-US" altLang="ko-KR" sz="1500" b="1"/>
                        <a:t>(</a:t>
                      </a:r>
                      <a:r>
                        <a:rPr lang="ko-KR" altLang="en-US" sz="1500" b="1"/>
                        <a:t>물 주기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 농작물 수확하기</a:t>
                      </a:r>
                      <a:r>
                        <a:rPr lang="en-US" altLang="ko-KR" sz="1500" b="1"/>
                        <a:t>)</a:t>
                      </a:r>
                      <a:r>
                        <a:rPr lang="ko-KR" altLang="en-US" sz="1500" b="1"/>
                        <a:t> </a:t>
                      </a:r>
                      <a:r>
                        <a:rPr lang="en-US" altLang="ko-KR" sz="1500" b="1"/>
                        <a:t>+</a:t>
                      </a:r>
                      <a:r>
                        <a:rPr lang="ko-KR" altLang="en-US" sz="1500" b="1"/>
                        <a:t> 모션</a:t>
                      </a:r>
                      <a:endParaRPr lang="ko-KR" altLang="en-US" sz="1500" b="1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20%</a:t>
                      </a:r>
                      <a:endParaRPr lang="en-US" altLang="ko-KR" sz="1500" b="1"/>
                    </a:p>
                  </a:txBody>
                  <a:tcPr marL="91440" marR="91440"/>
                </a:tc>
              </a:tr>
              <a:tr h="320040"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결과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충돌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 농장 시스템 구현 </a:t>
                      </a:r>
                      <a:r>
                        <a:rPr lang="en-US" altLang="ko-KR" sz="1500" b="1"/>
                        <a:t>(</a:t>
                      </a:r>
                      <a:r>
                        <a:rPr lang="ko-KR" altLang="en-US" sz="1500" b="1"/>
                        <a:t>밭 갈기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 씨앗 심기</a:t>
                      </a:r>
                      <a:r>
                        <a:rPr lang="en-US" altLang="ko-KR" sz="1500" b="1"/>
                        <a:t>)</a:t>
                      </a:r>
                      <a:r>
                        <a:rPr lang="ko-KR" altLang="en-US" sz="1500" b="1"/>
                        <a:t> </a:t>
                      </a:r>
                      <a:r>
                        <a:rPr lang="en-US" altLang="ko-KR" sz="1500" b="1"/>
                        <a:t>+</a:t>
                      </a:r>
                      <a:r>
                        <a:rPr lang="ko-KR" altLang="en-US" sz="1500" b="1"/>
                        <a:t> 모션</a:t>
                      </a:r>
                      <a:endParaRPr lang="ko-KR" altLang="en-US" sz="1500" b="1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858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5</a:t>
                      </a:r>
                      <a:r>
                        <a:rPr lang="ko-KR" altLang="en-US" sz="1500" b="1"/>
                        <a:t>주차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계획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돈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 시간 구현</a:t>
                      </a:r>
                      <a:endParaRPr lang="ko-KR" altLang="en-US" sz="1500" b="1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 b="1"/>
                    </a:p>
                  </a:txBody>
                  <a:tcPr marL="91440" marR="91440"/>
                </a:tc>
              </a:tr>
              <a:tr h="320040"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결과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 b="1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858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6</a:t>
                      </a:r>
                      <a:r>
                        <a:rPr lang="ko-KR" altLang="en-US" sz="1500" b="1"/>
                        <a:t>주차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계획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날씨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 잠자기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 사운드 구현</a:t>
                      </a:r>
                      <a:endParaRPr lang="ko-KR" altLang="en-US" sz="1500" b="1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 b="1"/>
                    </a:p>
                  </a:txBody>
                  <a:tcPr marL="91440" marR="91440"/>
                </a:tc>
              </a:tr>
              <a:tr h="318581"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결과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 b="1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858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7</a:t>
                      </a:r>
                      <a:r>
                        <a:rPr lang="ko-KR" altLang="en-US" sz="1500" b="1"/>
                        <a:t>주차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계획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상점 구현 </a:t>
                      </a:r>
                      <a:r>
                        <a:rPr lang="en-US" altLang="ko-KR" sz="1500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(npc, </a:t>
                      </a:r>
                      <a:r>
                        <a:rPr lang="ko-KR" altLang="en-US" sz="1500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거래 시스템</a:t>
                      </a:r>
                      <a:r>
                        <a:rPr lang="en-US" altLang="ko-KR" sz="1500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)</a:t>
                      </a:r>
                      <a:endParaRPr lang="ko-KR" altLang="en-US" sz="1500" b="1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 b="1"/>
                    </a:p>
                  </a:txBody>
                  <a:tcPr marL="91440" marR="91440"/>
                </a:tc>
              </a:tr>
              <a:tr h="320040"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결과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 b="1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8581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 b="1"/>
                        <a:t>8</a:t>
                      </a:r>
                      <a:r>
                        <a:rPr lang="ko-KR" altLang="en-US" sz="1500" b="1"/>
                        <a:t>주차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계획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버그 수정 및 최종 다듬기</a:t>
                      </a:r>
                      <a:endParaRPr lang="ko-KR" altLang="en-US" sz="1500" b="1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 b="1"/>
                    </a:p>
                  </a:txBody>
                  <a:tcPr marL="91440" marR="91440"/>
                </a:tc>
              </a:tr>
              <a:tr h="320040"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500" b="1"/>
                        <a:t>결과</a:t>
                      </a:r>
                      <a:endParaRPr lang="ko-KR" altLang="en-US" sz="15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 b="1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Github commits </a:t>
            </a:r>
            <a:r>
              <a:rPr lang="ko-KR" altLang="en-US"/>
              <a:t>통계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466041" y="1600200"/>
            <a:ext cx="9259913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122</ep:Words>
  <ep:PresentationFormat>화면 슬라이드 쇼(4:3)</ep:PresentationFormat>
  <ep:Paragraphs>7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스타듀밸리 모작 게임</vt:lpstr>
      <vt:lpstr>목차</vt:lpstr>
      <vt:lpstr>개발 계획 대비 현재 진행 상황</vt:lpstr>
      <vt:lpstr>Github commits 통계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2024-10-12T18:05:11.060</dcterms:created>
  <dc:creator>lsbls</dc:creator>
  <cp:lastModifiedBy>lsbls</cp:lastModifiedBy>
  <dcterms:modified xsi:type="dcterms:W3CDTF">2024-11-18T14:23:50.833</dcterms:modified>
  <cp:revision>51</cp:revision>
  <dc:title>게임 이름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