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68EC60B-5C72-4F00-A40B-8A06571290DB}" styleName="Normal Style 1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8739C0C-AB16-40ED-8C5A-176A687DF9E4}" styleName="Normal Style 1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FB25835-44F2-4F93-A022-F0F85589D6E3}" styleName="Generic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3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3">
                  <a:shade val="61000"/>
                  <a:satMod val="130000"/>
                </a:schemeClr>
              </a:gs>
              <a:gs pos="50000">
                <a:schemeClr val="accent3">
                  <a:shade val="93000"/>
                  <a:satMod val="130000"/>
                </a:schemeClr>
              </a:gs>
              <a:gs pos="100000">
                <a:schemeClr val="accent3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D6713C40-B97D-4A46-9DEF-432E734FE4F5}" styleName="Generic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Ref idx="0">
              <a:schemeClr val="accent1"/>
            </a:lnRef>
          </a:insideH>
          <a:insideV>
            <a:lnRef idx="0">
              <a:schemeClr val="accen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ED39DB40-7DE7-46ED-BBB9-22F33E5FE7EB}" styleName="Normal Style 1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DF2F87-84AD-4230-966E-E561DF79DAAB}" styleName="Generic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1">
                  <a:shade val="61000"/>
                  <a:satMod val="130000"/>
                </a:schemeClr>
              </a:gs>
              <a:gs pos="5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9E8720A3-5941-40F5-A0B3-43CF88240495}" styleName="Normal Style 2 - Accent 6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6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>
              <a:shade val="50000"/>
              <a:satMod val="230000"/>
            </a:schemeClr>
          </a:solidFill>
        </a:fill>
      </a:tcStyle>
    </a:firstRow>
  </a:tblStyle>
  <a:tblStyle styleId="{2ED4B4AC-2101-42C7-AA1C-D91BBAF4E7D8}" styleName="Normal Style 2 - Accent 5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>
              <a:shade val="50000"/>
              <a:satMod val="230000"/>
            </a:schemeClr>
          </a:solidFill>
        </a:fill>
      </a:tcStyle>
    </a:firstRow>
  </a:tblStyle>
  <a:tblStyle styleId="{D9F1CDC0-45E9-45A2-8651-09014E95D811}" styleName="Normal Style 2 - Accent 4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4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>
              <a:shade val="50000"/>
              <a:satMod val="230000"/>
            </a:schemeClr>
          </a:solidFill>
        </a:fill>
      </a:tcStyle>
    </a:firstRow>
  </a:tblStyle>
  <a:tblStyle styleId="{5BBCF0C9-1C79-4413-BDAC-4FF0CCA5B560}" styleName="Normal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03D64DA-AF10-459A-8A74-E98BE4F6B58D}" styleName="Generic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5">
                  <a:shade val="61000"/>
                  <a:satMod val="130000"/>
                </a:schemeClr>
              </a:gs>
              <a:gs pos="5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스타듀밸리 모작 게임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2023184023</a:t>
            </a:r>
            <a:r>
              <a:rPr lang="ko-KR" altLang="en-US"/>
              <a:t> 이수빈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0" y="1862534"/>
            <a:ext cx="12192000" cy="4514057"/>
          </a:xfrm>
        </p:spPr>
        <p:txBody>
          <a:bodyPr vert="horz" lIns="91440" tIns="45720" rIns="91440" bIns="45720">
            <a:normAutofit lnSpcReduction="10000"/>
          </a:bodyPr>
          <a:lstStyle/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인 게임 시간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현실 시간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하루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18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분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취침 시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아침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 기상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아침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시 기절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강제 취침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사계절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벚나무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여름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소나무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가을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단풍나무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겨울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갓 나무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날씨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맑음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(90%),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비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(10%)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비 올 때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 밭은 물 안 줘도 됨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.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  <a:p>
            <a:pPr marL="342900" lvl="0" indent="-34290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컨셉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939924"/>
            <a:ext cx="10972798" cy="4394994"/>
          </a:xfrm>
        </p:spPr>
        <p:txBody>
          <a:bodyPr>
            <a:normAutofit lnSpcReduction="10000"/>
          </a:bodyPr>
          <a:lstStyle/>
          <a:p>
            <a:pPr lvl="0" algn="ctr">
              <a:defRPr/>
            </a:pPr>
            <a:r>
              <a:rPr lang="ko-KR" altLang="en-US" sz="3600"/>
              <a:t>농사를 하며 돈을 버는 게임</a:t>
            </a:r>
            <a:endParaRPr lang="ko-KR" altLang="en-US" sz="3600"/>
          </a:p>
          <a:p>
            <a:pPr lvl="0" algn="ctr">
              <a:defRPr/>
            </a:pPr>
            <a:r>
              <a:rPr lang="ko-KR" altLang="en-US" sz="3600"/>
              <a:t>귀농을 하는 느낌</a:t>
            </a:r>
            <a:endParaRPr lang="ko-KR" altLang="en-US" sz="3600"/>
          </a:p>
          <a:p>
            <a:pPr lvl="0" algn="ctr">
              <a:defRPr/>
            </a:pPr>
            <a:r>
              <a:rPr lang="ko-KR" altLang="en-US" sz="3600"/>
              <a:t>농사 시뮬레이션</a:t>
            </a:r>
            <a:endParaRPr lang="ko-KR" altLang="en-US" sz="3600"/>
          </a:p>
          <a:p>
            <a:pPr lvl="0" algn="ctr">
              <a:tabLst>
                <a:tab pos="8441530" algn="l"/>
              </a:tabLst>
              <a:defRPr/>
            </a:pPr>
            <a:r>
              <a:rPr lang="ko-KR" altLang="en-US" sz="3600"/>
              <a:t>작은 맵에서 이루어지는 활발한 활동</a:t>
            </a:r>
            <a:endParaRPr lang="ko-KR" altLang="en-US" sz="3600"/>
          </a:p>
          <a:p>
            <a:pPr lvl="0" algn="ctr">
              <a:tabLst>
                <a:tab pos="8441530" algn="l"/>
              </a:tabLst>
              <a:defRPr/>
            </a:pPr>
            <a:r>
              <a:rPr lang="ko-KR" altLang="en-US" sz="3600"/>
              <a:t>계절과 날씨에 따라 달라지는 전략</a:t>
            </a:r>
            <a:endParaRPr lang="ko-KR" altLang="en-US" sz="3600"/>
          </a:p>
          <a:p>
            <a:pPr lvl="0" algn="ctr">
              <a:defRPr/>
            </a:pPr>
            <a:endParaRPr lang="ko-KR" altLang="en-US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29763" y="1600200"/>
            <a:ext cx="6752634" cy="2085974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집에서 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좌우 이동</a:t>
            </a:r>
            <a:r>
              <a:rPr lang="en-US" altLang="ko-KR"/>
              <a:t>,</a:t>
            </a:r>
            <a:r>
              <a:rPr lang="ko-KR" altLang="en-US"/>
              <a:t> 좌클릭 상호작용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크게 </a:t>
            </a:r>
            <a:r>
              <a:rPr lang="en-US" altLang="ko-KR"/>
              <a:t>3</a:t>
            </a:r>
            <a:r>
              <a:rPr lang="ko-KR" altLang="en-US"/>
              <a:t>개의 맵 </a:t>
            </a:r>
            <a:r>
              <a:rPr lang="en-US" altLang="ko-KR"/>
              <a:t>+</a:t>
            </a:r>
            <a:r>
              <a:rPr lang="ko-KR" altLang="en-US"/>
              <a:t> 집 내부</a:t>
            </a:r>
            <a:r>
              <a:rPr lang="en-US" altLang="ko-KR"/>
              <a:t>,</a:t>
            </a:r>
            <a:r>
              <a:rPr lang="ko-KR" altLang="en-US"/>
              <a:t> 상점 내부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600200"/>
            <a:ext cx="3476623" cy="208597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83370"/>
            <a:ext cx="12192000" cy="2391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예상 게임 진행 흐름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365419" y="1417638"/>
            <a:ext cx="7681321" cy="293924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600"/>
              <a:t>상점에서 씨앗 구매 및 농작물 판매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돈 거래 시스템</a:t>
            </a:r>
            <a:endParaRPr lang="ko-KR" altLang="en-US" sz="2600"/>
          </a:p>
          <a:p>
            <a:pPr lvl="0">
              <a:defRPr/>
            </a:pPr>
            <a:endParaRPr lang="ko-KR" altLang="en-US" sz="2600"/>
          </a:p>
          <a:p>
            <a:pPr lvl="0">
              <a:defRPr/>
            </a:pPr>
            <a:r>
              <a:rPr lang="ko-KR" altLang="en-US" sz="2600"/>
              <a:t>추가사항 </a:t>
            </a:r>
            <a:r>
              <a:rPr lang="en-US" altLang="ko-KR" sz="2600"/>
              <a:t>:</a:t>
            </a:r>
            <a:r>
              <a:rPr lang="ko-KR" altLang="en-US" sz="2600"/>
              <a:t> 특제 비료</a:t>
            </a:r>
            <a:br>
              <a:rPr lang="ko-KR" altLang="en-US" sz="2600"/>
            </a:br>
            <a:r>
              <a:rPr lang="en-US" altLang="ko-KR" sz="2600"/>
              <a:t>(</a:t>
            </a:r>
            <a:r>
              <a:rPr lang="ko-KR" altLang="en-US" sz="2600"/>
              <a:t>원래는 없지만 계절 특징을 살리기 위해 겨울에 키울 농작물이 없어 이 아이템을 이용하면 계절 상관없이 농작물을 키울 수 있다</a:t>
            </a:r>
            <a:r>
              <a:rPr lang="en-US" altLang="ko-KR" sz="2600"/>
              <a:t>.)</a:t>
            </a:r>
            <a:endParaRPr lang="en-US" altLang="ko-KR" sz="26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8" y="4052887"/>
            <a:ext cx="3476624" cy="2440700"/>
          </a:xfrm>
          <a:prstGeom prst="rect">
            <a:avLst/>
          </a:prstGeom>
        </p:spPr>
      </p:pic>
      <p:sp>
        <p:nvSpPr>
          <p:cNvPr id="5" name="내용 개체 틀 2"/>
          <p:cNvSpPr/>
          <p:nvPr/>
        </p:nvSpPr>
        <p:spPr>
          <a:xfrm>
            <a:off x="4829763" y="4122729"/>
            <a:ext cx="6752634" cy="2262981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내용 개체 틀 2"/>
          <p:cNvSpPr/>
          <p:nvPr/>
        </p:nvSpPr>
        <p:spPr>
          <a:xfrm>
            <a:off x="4829763" y="4539448"/>
            <a:ext cx="6752634" cy="1846263"/>
          </a:xfrm>
          <a:prstGeom prst="rect">
            <a:avLst/>
          </a:prstGeom>
        </p:spPr>
        <p:txBody>
          <a:bodyPr vert="horz" lIns="91440" tIns="45720" rIns="91440" bIns="45720">
            <a:normAutofit fontScale="92500" lnSpcReduction="20000"/>
          </a:bodyPr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농사 시스템 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밭 갈기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씨앗 심기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물주기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농작물 수확</a:t>
            </a: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인게임 시간에 따라 작물 성장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lvl="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인게임 계절에 따라 작물 제한</a:t>
            </a:r>
            <a:endPara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9030" y="1316539"/>
            <a:ext cx="3317762" cy="2546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일정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839" y="1417638"/>
          <a:ext cx="10972321" cy="4701575"/>
        </p:xfrm>
        <a:graphic>
          <a:graphicData uri="http://schemas.openxmlformats.org/drawingml/2006/table">
            <a:tbl>
              <a:tblPr firstRow="1" bandRow="1">
                <a:tableStyleId>{5BBCF0C9-1C79-4413-BDAC-4FF0CCA5B560}</a:tableStyleId>
              </a:tblPr>
              <a:tblGrid>
                <a:gridCol w="1902617"/>
                <a:gridCol w="9069704"/>
              </a:tblGrid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날짜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개발 내용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1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맵 구현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2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이동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캐릭터 및 모션 구현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3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농장 시스템 구현 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밭 갈기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씨앗 심기</a:t>
                      </a:r>
                      <a:r>
                        <a:rPr lang="en-US" altLang="ko-KR" b="1"/>
                        <a:t>)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+</a:t>
                      </a:r>
                      <a:r>
                        <a:rPr lang="ko-KR" altLang="en-US" b="1"/>
                        <a:t> 모션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4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농장 시스템 구현 </a:t>
                      </a:r>
                      <a:r>
                        <a:rPr lang="en-US" altLang="ko-KR" b="1"/>
                        <a:t>(</a:t>
                      </a:r>
                      <a:r>
                        <a:rPr lang="ko-KR" altLang="en-US" b="1"/>
                        <a:t>물 주기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농작물 수확하기</a:t>
                      </a:r>
                      <a:r>
                        <a:rPr lang="en-US" altLang="ko-KR" b="1"/>
                        <a:t>)</a:t>
                      </a:r>
                      <a:r>
                        <a:rPr lang="ko-KR" altLang="en-US" b="1"/>
                        <a:t> </a:t>
                      </a:r>
                      <a:r>
                        <a:rPr lang="en-US" altLang="ko-KR" b="1"/>
                        <a:t>+</a:t>
                      </a:r>
                      <a:r>
                        <a:rPr lang="ko-KR" altLang="en-US" b="1"/>
                        <a:t> 모션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5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돈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시간 구현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47121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6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날씨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잠자기</a:t>
                      </a:r>
                      <a:r>
                        <a:rPr lang="en-US" altLang="ko-KR" b="1"/>
                        <a:t>,</a:t>
                      </a:r>
                      <a:r>
                        <a:rPr lang="ko-KR" altLang="en-US" b="1"/>
                        <a:t> 사운드 구현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7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상점 구현 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(npc, </a:t>
                      </a:r>
                      <a:r>
                        <a:rPr lang="ko-KR" altLang="en-US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거래 시스템</a:t>
                      </a:r>
                      <a:r>
                        <a:rPr lang="en-US" altLang="ko-KR" b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)</a:t>
                      </a:r>
                      <a:endParaRPr lang="ko-KR" altLang="en-US" b="1"/>
                    </a:p>
                  </a:txBody>
                  <a:tcPr marL="91440" marR="91440"/>
                </a:tc>
              </a:tr>
              <a:tr h="51930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/>
                        <a:t>8</a:t>
                      </a:r>
                      <a:r>
                        <a:rPr lang="ko-KR" altLang="en-US" b="1"/>
                        <a:t>주차</a:t>
                      </a:r>
                      <a:endParaRPr lang="ko-KR" altLang="en-US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/>
                        <a:t>버그 수정 및 최종 다듬기</a:t>
                      </a:r>
                      <a:endParaRPr lang="ko-KR" altLang="en-US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862533"/>
            <a:ext cx="10972798" cy="3132932"/>
          </a:xfrm>
        </p:spPr>
        <p:txBody>
          <a:bodyPr/>
          <a:lstStyle/>
          <a:p>
            <a:pPr lvl="0" algn="ctr">
              <a:defRPr/>
            </a:pPr>
            <a:r>
              <a:rPr lang="ko-KR" altLang="en-US"/>
              <a:t>게임 이름 </a:t>
            </a:r>
            <a:r>
              <a:rPr lang="en-US" altLang="ko-KR"/>
              <a:t>: </a:t>
            </a:r>
            <a:r>
              <a:rPr lang="ko-KR" altLang="en-US"/>
              <a:t>스타듀밸리 모작 게임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장르 </a:t>
            </a:r>
            <a:r>
              <a:rPr lang="en-US" altLang="ko-KR"/>
              <a:t>:</a:t>
            </a:r>
            <a:r>
              <a:rPr lang="ko-KR" altLang="en-US"/>
              <a:t> 농사 시뮬레이션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스토리 배경 </a:t>
            </a:r>
            <a:r>
              <a:rPr lang="en-US" altLang="ko-KR"/>
              <a:t>:</a:t>
            </a:r>
            <a:r>
              <a:rPr lang="ko-KR" altLang="en-US"/>
              <a:t> 현실에 지친 주인공이 귀농하는 이야기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플레이어 목표 </a:t>
            </a:r>
            <a:r>
              <a:rPr lang="en-US" altLang="ko-KR"/>
              <a:t>:</a:t>
            </a:r>
            <a:r>
              <a:rPr lang="ko-KR" altLang="en-US"/>
              <a:t> 정해진 돈 모으기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등장 캐릭터 </a:t>
            </a:r>
            <a:r>
              <a:rPr lang="en-US" altLang="ko-KR"/>
              <a:t>:</a:t>
            </a:r>
            <a:r>
              <a:rPr lang="ko-KR" altLang="en-US"/>
              <a:t> 주인공</a:t>
            </a:r>
            <a:r>
              <a:rPr lang="en-US" altLang="ko-KR"/>
              <a:t>(</a:t>
            </a:r>
            <a:r>
              <a:rPr lang="ko-KR" altLang="en-US"/>
              <a:t>플레이어</a:t>
            </a:r>
            <a:r>
              <a:rPr lang="en-US" altLang="ko-KR"/>
              <a:t>),</a:t>
            </a:r>
            <a:r>
              <a:rPr lang="ko-KR" altLang="en-US"/>
              <a:t> 상점 주인</a:t>
            </a:r>
            <a:r>
              <a:rPr lang="en-US" altLang="ko-KR"/>
              <a:t>(npc)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832768"/>
            <a:ext cx="10972798" cy="4216401"/>
          </a:xfrm>
        </p:spPr>
        <p:txBody>
          <a:bodyPr>
            <a:normAutofit fontScale="92500" lnSpcReduction="20000"/>
          </a:bodyPr>
          <a:lstStyle/>
          <a:p>
            <a:pPr lvl="0">
              <a:defRPr/>
            </a:pPr>
            <a:r>
              <a:rPr lang="ko-KR" altLang="en-US"/>
              <a:t>아이템 종류 </a:t>
            </a:r>
            <a:r>
              <a:rPr lang="en-US" altLang="ko-KR"/>
              <a:t>:</a:t>
            </a:r>
            <a:r>
              <a:rPr lang="ko-KR" altLang="en-US"/>
              <a:t> 씨앗 및 농작물</a:t>
            </a:r>
            <a:r>
              <a:rPr lang="en-US" altLang="ko-KR"/>
              <a:t>,</a:t>
            </a:r>
            <a:r>
              <a:rPr lang="ko-KR" altLang="en-US"/>
              <a:t> 호미</a:t>
            </a:r>
            <a:r>
              <a:rPr lang="en-US" altLang="ko-KR"/>
              <a:t>,</a:t>
            </a:r>
            <a:r>
              <a:rPr lang="ko-KR" altLang="en-US"/>
              <a:t> 물뿌리개</a:t>
            </a:r>
            <a:r>
              <a:rPr lang="en-US" altLang="ko-KR"/>
              <a:t>,</a:t>
            </a:r>
            <a:r>
              <a:rPr lang="ko-KR" altLang="en-US"/>
              <a:t> 특제 비료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특제 비료 </a:t>
            </a:r>
            <a:r>
              <a:rPr lang="en-US" altLang="ko-KR"/>
              <a:t>:</a:t>
            </a:r>
            <a:r>
              <a:rPr lang="ko-KR" altLang="en-US"/>
              <a:t> 계절 상관없이 해당 농작물이 자랄 수 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씨앗 종류 </a:t>
            </a:r>
            <a:r>
              <a:rPr lang="en-US" altLang="ko-KR"/>
              <a:t>:</a:t>
            </a:r>
            <a:r>
              <a:rPr lang="ko-KR" altLang="en-US"/>
              <a:t> 밀</a:t>
            </a:r>
            <a:r>
              <a:rPr lang="en-US" altLang="ko-KR"/>
              <a:t>,</a:t>
            </a:r>
            <a:r>
              <a:rPr lang="ko-KR" altLang="en-US"/>
              <a:t> 콜리플라워</a:t>
            </a:r>
            <a:r>
              <a:rPr lang="en-US" altLang="ko-KR"/>
              <a:t>,</a:t>
            </a:r>
            <a:r>
              <a:rPr lang="ko-KR" altLang="en-US"/>
              <a:t> 파스닙</a:t>
            </a:r>
            <a:r>
              <a:rPr lang="en-US" altLang="ko-KR"/>
              <a:t>,</a:t>
            </a:r>
            <a:r>
              <a:rPr lang="ko-KR" altLang="en-US"/>
              <a:t> 호박</a:t>
            </a:r>
            <a:r>
              <a:rPr lang="en-US" altLang="ko-KR"/>
              <a:t>,</a:t>
            </a:r>
            <a:r>
              <a:rPr lang="ko-KR" altLang="en-US"/>
              <a:t> 멜론</a:t>
            </a:r>
            <a:r>
              <a:rPr lang="en-US" altLang="ko-KR"/>
              <a:t>,</a:t>
            </a:r>
            <a:r>
              <a:rPr lang="ko-KR" altLang="en-US"/>
              <a:t> 해바라기</a:t>
            </a:r>
            <a:r>
              <a:rPr lang="en-US" altLang="ko-KR"/>
              <a:t>,</a:t>
            </a:r>
            <a:r>
              <a:rPr lang="ko-KR" altLang="en-US"/>
              <a:t> 사탕무</a:t>
            </a:r>
            <a:r>
              <a:rPr lang="en-US" altLang="ko-KR"/>
              <a:t>,</a:t>
            </a:r>
            <a:r>
              <a:rPr lang="ko-KR" altLang="en-US"/>
              <a:t> 옥수수</a:t>
            </a:r>
            <a:r>
              <a:rPr lang="en-US" altLang="ko-KR"/>
              <a:t>,</a:t>
            </a:r>
            <a:r>
              <a:rPr lang="ko-KR" altLang="en-US"/>
              <a:t> 포도</a:t>
            </a:r>
            <a:r>
              <a:rPr lang="en-US" altLang="ko-KR"/>
              <a:t>,</a:t>
            </a:r>
            <a:r>
              <a:rPr lang="ko-KR" altLang="en-US"/>
              <a:t> 감자</a:t>
            </a:r>
            <a:r>
              <a:rPr lang="en-US" altLang="ko-KR"/>
              <a:t>(</a:t>
            </a:r>
            <a:r>
              <a:rPr lang="ko-KR" altLang="en-US"/>
              <a:t>총 </a:t>
            </a:r>
            <a:r>
              <a:rPr lang="en-US" altLang="ko-KR"/>
              <a:t>10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밭 상태 </a:t>
            </a:r>
            <a:r>
              <a:rPr lang="en-US" altLang="ko-KR"/>
              <a:t>:</a:t>
            </a:r>
            <a:r>
              <a:rPr lang="ko-KR" altLang="en-US"/>
              <a:t> 일반 땅</a:t>
            </a:r>
            <a:r>
              <a:rPr lang="en-US" altLang="ko-KR"/>
              <a:t>,</a:t>
            </a:r>
            <a:r>
              <a:rPr lang="ko-KR" altLang="en-US"/>
              <a:t> 갈군 땅</a:t>
            </a:r>
            <a:r>
              <a:rPr lang="en-US" altLang="ko-KR"/>
              <a:t>,</a:t>
            </a:r>
            <a:r>
              <a:rPr lang="ko-KR" altLang="en-US"/>
              <a:t> 물에 젖은 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농작물 상태 </a:t>
            </a:r>
            <a:r>
              <a:rPr lang="en-US" altLang="ko-KR"/>
              <a:t>:</a:t>
            </a:r>
            <a:r>
              <a:rPr lang="ko-KR" altLang="en-US"/>
              <a:t> 씨앗 </a:t>
            </a:r>
            <a:r>
              <a:rPr lang="en-US" altLang="ko-KR"/>
              <a:t>=&gt;</a:t>
            </a:r>
            <a:r>
              <a:rPr lang="ko-KR" altLang="en-US"/>
              <a:t> 새싹 </a:t>
            </a:r>
            <a:r>
              <a:rPr lang="en-US" altLang="ko-KR"/>
              <a:t>=&gt;</a:t>
            </a:r>
            <a:r>
              <a:rPr lang="ko-KR" altLang="en-US"/>
              <a:t> 생장 기간 </a:t>
            </a:r>
            <a:r>
              <a:rPr lang="en-US" altLang="ko-KR"/>
              <a:t>=&gt;</a:t>
            </a:r>
            <a:r>
              <a:rPr lang="ko-KR" altLang="en-US"/>
              <a:t> 농작물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모션 종류 </a:t>
            </a:r>
            <a:r>
              <a:rPr lang="en-US" altLang="ko-KR"/>
              <a:t>:</a:t>
            </a:r>
            <a:r>
              <a:rPr lang="ko-KR" altLang="en-US"/>
              <a:t> 걷기</a:t>
            </a:r>
            <a:r>
              <a:rPr lang="en-US" altLang="ko-KR"/>
              <a:t>,</a:t>
            </a:r>
            <a:r>
              <a:rPr lang="ko-KR" altLang="en-US"/>
              <a:t> 밭 갈기</a:t>
            </a:r>
            <a:r>
              <a:rPr lang="en-US" altLang="ko-KR"/>
              <a:t>,</a:t>
            </a:r>
            <a:r>
              <a:rPr lang="ko-KR" altLang="en-US"/>
              <a:t> 물 주기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시작 자금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5,000G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목표 자금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100,000G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562658" y="1417638"/>
          <a:ext cx="11066684" cy="4079240"/>
        </p:xfrm>
        <a:graphic>
          <a:graphicData uri="http://schemas.openxmlformats.org/drawingml/2006/table">
            <a:tbl>
              <a:tblPr firstRow="1" bandRow="1">
                <a:tableStyleId>{58739C0C-AB16-40ED-8C5A-176A687DF9E4}</a:tableStyleId>
              </a:tblPr>
              <a:tblGrid>
                <a:gridCol w="2143883"/>
                <a:gridCol w="1403925"/>
                <a:gridCol w="1468976"/>
                <a:gridCol w="1316746"/>
                <a:gridCol w="473315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농작물 성장 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씨앗 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새싹 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생장 기간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수확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밀 </a:t>
                      </a:r>
                      <a:r>
                        <a:rPr lang="en-US" altLang="ko-KR"/>
                        <a:t>(4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콜리플라워 </a:t>
                      </a:r>
                      <a:r>
                        <a:rPr lang="en-US" altLang="ko-KR"/>
                        <a:t>(12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파스닙 </a:t>
                      </a:r>
                      <a:r>
                        <a:rPr lang="en-US" altLang="ko-KR"/>
                        <a:t>(4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호박 </a:t>
                      </a:r>
                      <a:r>
                        <a:rPr lang="en-US" altLang="ko-KR"/>
                        <a:t>(13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멜론 </a:t>
                      </a:r>
                      <a:r>
                        <a:rPr lang="en-US" altLang="ko-KR"/>
                        <a:t>(12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해바라기 </a:t>
                      </a:r>
                      <a:r>
                        <a:rPr lang="en-US" altLang="ko-KR"/>
                        <a:t>(8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 씨앗 </a:t>
                      </a:r>
                      <a:r>
                        <a:rPr lang="en-US" altLang="ko-KR"/>
                        <a:t>0~2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사탕무 </a:t>
                      </a:r>
                      <a:r>
                        <a:rPr lang="en-US" altLang="ko-KR"/>
                        <a:t>(6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 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옥수수 </a:t>
                      </a:r>
                      <a:r>
                        <a:rPr lang="en-US" altLang="ko-KR"/>
                        <a:t>(14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수확 후 </a:t>
                      </a:r>
                      <a:r>
                        <a:rPr lang="en-US" altLang="ko-KR"/>
                        <a:t>5</a:t>
                      </a:r>
                      <a:r>
                        <a:rPr lang="ko-KR" altLang="en-US"/>
                        <a:t>일마다 생산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포도 </a:t>
                      </a:r>
                      <a:r>
                        <a:rPr lang="en-US" altLang="ko-KR"/>
                        <a:t>(10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 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개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수확 후 </a:t>
                      </a:r>
                      <a:r>
                        <a:rPr lang="en-US" altLang="ko-KR"/>
                        <a:t>4</a:t>
                      </a:r>
                      <a:r>
                        <a:rPr lang="ko-KR" altLang="en-US"/>
                        <a:t>일마다 생산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감자 </a:t>
                      </a:r>
                      <a:r>
                        <a:rPr lang="en-US" altLang="ko-KR"/>
                        <a:t>(6</a:t>
                      </a:r>
                      <a:r>
                        <a:rPr lang="ko-KR" altLang="en-US"/>
                        <a:t>일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일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1~2</a:t>
                      </a:r>
                      <a:r>
                        <a:rPr lang="ko-KR" altLang="en-US"/>
                        <a:t>개</a:t>
                      </a: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 기획서</a:t>
            </a:r>
            <a:endParaRPr lang="ko-KR" altLang="en-US"/>
          </a:p>
        </p:txBody>
      </p:sp>
      <p:graphicFrame>
        <p:nvGraphicFramePr>
          <p:cNvPr id="4" name="표 3"/>
          <p:cNvGraphicFramePr/>
          <p:nvPr/>
        </p:nvGraphicFramePr>
        <p:xfrm>
          <a:off x="609599" y="1600200"/>
          <a:ext cx="10967863" cy="44500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864465"/>
                <a:gridCol w="3859530"/>
                <a:gridCol w="3243868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농작물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씨앗 구매 가격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농작물 판매 가격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밀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여름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25G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콜리플라워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175G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파스닙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35G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호박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가을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320G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멜론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여름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250G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해바라기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여름 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 가을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200G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사탕무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가을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옥수수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여름</a:t>
                      </a:r>
                      <a:r>
                        <a:rPr lang="en-US" altLang="ko-KR"/>
                        <a:t>&amp;</a:t>
                      </a:r>
                      <a:r>
                        <a:rPr lang="ko-KR" altLang="en-US"/>
                        <a:t>가을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150G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포도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가을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감자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봄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80G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(</a:t>
                      </a:r>
                      <a:r>
                        <a:rPr lang="ko-KR" altLang="en-US"/>
                        <a:t>기타</a:t>
                      </a:r>
                      <a:r>
                        <a:rPr lang="en-US" altLang="ko-KR"/>
                        <a:t>)</a:t>
                      </a:r>
                      <a:r>
                        <a:rPr lang="ko-KR" altLang="en-US"/>
                        <a:t> 특제 비료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1000G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-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HP Inc.</ep:Company>
  <ep:Words>422</ep:Words>
  <ep:PresentationFormat>화면 슬라이드 쇼(4:3)</ep:PresentationFormat>
  <ep:Paragraphs>45</ep:Paragraphs>
  <ep:Slides>10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스타듀밸리 모작 게임</vt:lpstr>
      <vt:lpstr>게임 컨셉</vt:lpstr>
      <vt:lpstr>예상 게임 진행 흐름</vt:lpstr>
      <vt:lpstr>예상 게임 진행 흐름</vt:lpstr>
      <vt:lpstr>개발 일정</vt:lpstr>
      <vt:lpstr>게임 기획서</vt:lpstr>
      <vt:lpstr>게임 기획서</vt:lpstr>
      <vt:lpstr>게임 기획서</vt:lpstr>
      <vt:lpstr>게임 기획서</vt:lpstr>
      <vt:lpstr>게임 기획서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2024-10-12T18:05:11.060</dcterms:created>
  <dc:creator>lsbls</dc:creator>
  <cp:lastModifiedBy>lsbls</cp:lastModifiedBy>
  <dcterms:modified xsi:type="dcterms:W3CDTF">2024-10-12T21:48:30.157</dcterms:modified>
  <cp:revision>44</cp:revision>
  <dc:title>게임 이름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