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33" d="100"/>
          <a:sy n="33" d="100"/>
        </p:scale>
        <p:origin x="816" y="-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F86-4342-4586-B19F-0C25239C421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61A-B802-4685-B5C2-EAF02AD48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20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F86-4342-4586-B19F-0C25239C421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61A-B802-4685-B5C2-EAF02AD48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F86-4342-4586-B19F-0C25239C421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61A-B802-4685-B5C2-EAF02AD48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7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F86-4342-4586-B19F-0C25239C421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61A-B802-4685-B5C2-EAF02AD48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9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F86-4342-4586-B19F-0C25239C421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61A-B802-4685-B5C2-EAF02AD48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4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F86-4342-4586-B19F-0C25239C421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61A-B802-4685-B5C2-EAF02AD48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F86-4342-4586-B19F-0C25239C421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61A-B802-4685-B5C2-EAF02AD48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5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F86-4342-4586-B19F-0C25239C421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61A-B802-4685-B5C2-EAF02AD48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3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F86-4342-4586-B19F-0C25239C421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61A-B802-4685-B5C2-EAF02AD48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1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F86-4342-4586-B19F-0C25239C421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61A-B802-4685-B5C2-EAF02AD48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5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F86-4342-4586-B19F-0C25239C421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61A-B802-4685-B5C2-EAF02AD48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2F86-4342-4586-B19F-0C25239C421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A261A-B802-4685-B5C2-EAF02AD48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4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88000" y="763056"/>
            <a:ext cx="145650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서울남산"/>
                <a:ea typeface="함초롬바탕" panose="02030604000101010101" pitchFamily="18" charset="-127"/>
                <a:cs typeface="함초롬바탕" panose="02030604000101010101" pitchFamily="18" charset="-127"/>
              </a:rPr>
              <a:t>CAFÉ MON</a:t>
            </a:r>
            <a:endParaRPr lang="ko-KR" altLang="en-US" sz="21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서울남산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55205" y="4789715"/>
            <a:ext cx="9290281" cy="11495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691812" y="4789715"/>
            <a:ext cx="9424988" cy="11495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5414" y="16897813"/>
            <a:ext cx="9290281" cy="118188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smtClean="0"/>
              <a:t>◆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681504" y="16844305"/>
            <a:ext cx="9121535" cy="5232604"/>
          </a:xfrm>
          <a:prstGeom prst="roundRect">
            <a:avLst>
              <a:gd name="adj" fmla="val 3258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25488" y="5348990"/>
            <a:ext cx="5949714" cy="1088572"/>
          </a:xfrm>
          <a:prstGeom prst="roundRect">
            <a:avLst/>
          </a:prstGeom>
          <a:solidFill>
            <a:srgbClr val="6A82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개발 동기 및 목적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2615529" y="5348990"/>
            <a:ext cx="5949714" cy="1088572"/>
          </a:xfrm>
          <a:prstGeom prst="roundRect">
            <a:avLst/>
          </a:prstGeom>
          <a:solidFill>
            <a:srgbClr val="6A82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개발 내용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25488" y="17416942"/>
            <a:ext cx="5949714" cy="1088572"/>
          </a:xfrm>
          <a:prstGeom prst="roundRect">
            <a:avLst/>
          </a:prstGeom>
          <a:solidFill>
            <a:srgbClr val="6A82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주요 기술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394055" y="17454429"/>
            <a:ext cx="5949714" cy="1088572"/>
          </a:xfrm>
          <a:prstGeom prst="roundRect">
            <a:avLst/>
          </a:prstGeom>
          <a:solidFill>
            <a:srgbClr val="6A82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결과 및 분석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50" y="8533638"/>
            <a:ext cx="1521264" cy="243096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28" y="8532239"/>
            <a:ext cx="1521264" cy="24309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555" y="6687423"/>
            <a:ext cx="4240904" cy="424090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86650" y="11193787"/>
            <a:ext cx="72825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◆ 누구나 카페에 갔는데 자리가 없어 발길을 돌렸던 경험이 있음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◆ 현재 카페 내부 상황에 대해 알려주는 상용화된 서비스 없음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◆ 카페 이용자들을 위한 카페 내부 상황 알림 서비스 개발</a:t>
            </a:r>
            <a:endParaRPr lang="ko-KR" altLang="en-US" sz="3600" dirty="0"/>
          </a:p>
        </p:txBody>
      </p:sp>
      <p:sp>
        <p:nvSpPr>
          <p:cNvPr id="32" name="직사각형 31"/>
          <p:cNvSpPr/>
          <p:nvPr/>
        </p:nvSpPr>
        <p:spPr>
          <a:xfrm flipV="1">
            <a:off x="18565243" y="4835432"/>
            <a:ext cx="1072586" cy="47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810" y="7210121"/>
            <a:ext cx="1687505" cy="169960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114" y="7274747"/>
            <a:ext cx="1828568" cy="149690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088" y="7043388"/>
            <a:ext cx="1642951" cy="186633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984" y="7050345"/>
            <a:ext cx="1079335" cy="212723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748" y="10374028"/>
            <a:ext cx="1395910" cy="2394858"/>
          </a:xfrm>
          <a:prstGeom prst="rect">
            <a:avLst/>
          </a:prstGeom>
        </p:spPr>
      </p:pic>
      <p:cxnSp>
        <p:nvCxnSpPr>
          <p:cNvPr id="45" name="직선 화살표 연결선 44"/>
          <p:cNvCxnSpPr/>
          <p:nvPr/>
        </p:nvCxnSpPr>
        <p:spPr>
          <a:xfrm>
            <a:off x="12434049" y="9199635"/>
            <a:ext cx="1870411" cy="10163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454503" y="9299442"/>
            <a:ext cx="565816" cy="8819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16003154" y="9212356"/>
            <a:ext cx="586660" cy="10269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16586250" y="9299442"/>
            <a:ext cx="2395314" cy="10269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535631" y="12989614"/>
            <a:ext cx="8267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◆ 카메라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온도</a:t>
            </a:r>
            <a:r>
              <a:rPr lang="en-US" altLang="ko-KR" sz="3600" dirty="0" smtClean="0"/>
              <a:t>, </a:t>
            </a:r>
            <a:r>
              <a:rPr lang="ko-KR" altLang="en-US" sz="3600" dirty="0" err="1" smtClean="0"/>
              <a:t>공기질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소음 센서로 얻은 데이터를 서버에 저장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◆ 사용자는 </a:t>
            </a:r>
            <a:r>
              <a:rPr lang="ko-KR" altLang="en-US" sz="3600" dirty="0" smtClean="0"/>
              <a:t>앱으로 서버에 저장된 데이터를 실시간으로 확인</a:t>
            </a:r>
            <a:endParaRPr lang="ko-KR" altLang="en-US" sz="36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0681503" y="20900571"/>
            <a:ext cx="5894438" cy="7816066"/>
          </a:xfrm>
          <a:prstGeom prst="roundRect">
            <a:avLst>
              <a:gd name="adj" fmla="val 247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0691812" y="19942629"/>
            <a:ext cx="710302" cy="286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0683068" y="20341296"/>
            <a:ext cx="710302" cy="2342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6090240" y="21984528"/>
            <a:ext cx="1152732" cy="1171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5176902" y="27867429"/>
            <a:ext cx="1432273" cy="849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995176" y="16844305"/>
            <a:ext cx="986388" cy="572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379043" y="21889461"/>
            <a:ext cx="8432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◆ 카메라 </a:t>
            </a:r>
            <a:r>
              <a:rPr lang="ko-KR" altLang="en-US" sz="3600" dirty="0" smtClean="0"/>
              <a:t>센서로 얻은 이미지로부터 </a:t>
            </a:r>
            <a:endParaRPr lang="en-US" altLang="ko-KR" sz="3600" dirty="0" smtClean="0"/>
          </a:p>
          <a:p>
            <a:r>
              <a:rPr lang="en-US" altLang="ko-KR" sz="3600" dirty="0" smtClean="0"/>
              <a:t>Deep learning</a:t>
            </a:r>
            <a:r>
              <a:rPr lang="ko-KR" altLang="en-US" sz="3600" dirty="0" smtClean="0"/>
              <a:t>을 </a:t>
            </a:r>
            <a:r>
              <a:rPr lang="ko-KR" altLang="en-US" sz="3600" dirty="0" smtClean="0"/>
              <a:t>통해 학습한 </a:t>
            </a:r>
            <a:r>
              <a:rPr lang="en-US" altLang="ko-KR" sz="3600" dirty="0" err="1" smtClean="0"/>
              <a:t>ImageAI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모델을 </a:t>
            </a:r>
            <a:r>
              <a:rPr lang="ko-KR" altLang="en-US" sz="3600" dirty="0" smtClean="0"/>
              <a:t>통해 </a:t>
            </a:r>
            <a:r>
              <a:rPr lang="ko-KR" altLang="en-US" sz="3600" dirty="0" smtClean="0"/>
              <a:t>사람 수를 구함</a:t>
            </a:r>
            <a:endParaRPr lang="ko-KR" altLang="en-US" sz="3600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5" y="18772117"/>
            <a:ext cx="2720240" cy="272024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93" y="19364276"/>
            <a:ext cx="1779313" cy="1779313"/>
          </a:xfrm>
          <a:prstGeom prst="rect">
            <a:avLst/>
          </a:prstGeom>
        </p:spPr>
      </p:pic>
      <p:sp>
        <p:nvSpPr>
          <p:cNvPr id="73" name="오른쪽 화살표 72"/>
          <p:cNvSpPr/>
          <p:nvPr/>
        </p:nvSpPr>
        <p:spPr>
          <a:xfrm>
            <a:off x="4584475" y="20036217"/>
            <a:ext cx="1431745" cy="5639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43" y="24269100"/>
            <a:ext cx="1563557" cy="1563557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15" y="24220269"/>
            <a:ext cx="1794869" cy="1794869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65" y="24176726"/>
            <a:ext cx="1153336" cy="197869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322958" y="26322224"/>
            <a:ext cx="853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◆ </a:t>
            </a:r>
            <a:r>
              <a:rPr lang="en-US" altLang="ko-KR" sz="3600" dirty="0" smtClean="0"/>
              <a:t>HTTP </a:t>
            </a:r>
            <a:r>
              <a:rPr lang="ko-KR" altLang="en-US" sz="3600" dirty="0" smtClean="0"/>
              <a:t>통신을 이용해 </a:t>
            </a:r>
            <a:r>
              <a:rPr lang="en-US" altLang="ko-KR" sz="3600" dirty="0" err="1" smtClean="0"/>
              <a:t>RaspberryPi</a:t>
            </a:r>
            <a:r>
              <a:rPr lang="en-US" altLang="ko-KR" sz="3600" dirty="0" smtClean="0"/>
              <a:t>, </a:t>
            </a:r>
            <a:r>
              <a:rPr lang="en-US" altLang="ko-KR" sz="3600" dirty="0" smtClean="0"/>
              <a:t>Google Cloud Server, APP </a:t>
            </a:r>
            <a:r>
              <a:rPr lang="ko-KR" altLang="en-US" sz="3600" dirty="0" smtClean="0"/>
              <a:t>간의 </a:t>
            </a:r>
            <a:r>
              <a:rPr lang="en-US" altLang="ko-KR" sz="3600" dirty="0" smtClean="0"/>
              <a:t>network </a:t>
            </a:r>
            <a:r>
              <a:rPr lang="ko-KR" altLang="en-US" sz="3600" dirty="0" smtClean="0"/>
              <a:t>구현</a:t>
            </a:r>
            <a:endParaRPr lang="ko-KR" altLang="en-US" sz="3600" dirty="0"/>
          </a:p>
        </p:txBody>
      </p:sp>
      <p:sp>
        <p:nvSpPr>
          <p:cNvPr id="79" name="왼쪽/오른쪽 화살표 78"/>
          <p:cNvSpPr/>
          <p:nvPr/>
        </p:nvSpPr>
        <p:spPr>
          <a:xfrm>
            <a:off x="2985088" y="24724084"/>
            <a:ext cx="1293531" cy="653587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왼쪽/오른쪽 화살표 79"/>
          <p:cNvSpPr/>
          <p:nvPr/>
        </p:nvSpPr>
        <p:spPr>
          <a:xfrm>
            <a:off x="6447548" y="24748545"/>
            <a:ext cx="1293531" cy="653587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597" y="19194824"/>
            <a:ext cx="2189860" cy="44785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765" y="19194823"/>
            <a:ext cx="2212134" cy="44785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324094" y="24218359"/>
            <a:ext cx="51410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/>
              <a:t>◆ 앱을 통해 실시간으로 데이터 확인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◆ 댓글 </a:t>
            </a:r>
            <a:r>
              <a:rPr lang="ko-KR" altLang="en-US" sz="3600" dirty="0" smtClean="0"/>
              <a:t>기능을 추가하여 카페에 대한 정보 공유 </a:t>
            </a:r>
            <a:endParaRPr lang="ko-KR" altLang="en-US" sz="3600" dirty="0"/>
          </a:p>
        </p:txBody>
      </p:sp>
      <p:sp>
        <p:nvSpPr>
          <p:cNvPr id="6" name="타원 5"/>
          <p:cNvSpPr/>
          <p:nvPr/>
        </p:nvSpPr>
        <p:spPr>
          <a:xfrm>
            <a:off x="17145797" y="24151326"/>
            <a:ext cx="3009103" cy="53839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7153631" y="24176726"/>
            <a:ext cx="3009103" cy="5383988"/>
          </a:xfrm>
          <a:prstGeom prst="ellipse">
            <a:avLst/>
          </a:prstGeo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109</Words>
  <Application>Microsoft Office PowerPoint</Application>
  <PresentationFormat>사용자 지정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서울남산</vt:lpstr>
      <vt:lpstr>함초롬바탕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 MON</dc:title>
  <dc:creator>lee seung chang</dc:creator>
  <cp:lastModifiedBy>lee seung chang</cp:lastModifiedBy>
  <cp:revision>28</cp:revision>
  <dcterms:created xsi:type="dcterms:W3CDTF">2019-06-11T07:26:29Z</dcterms:created>
  <dcterms:modified xsi:type="dcterms:W3CDTF">2019-06-13T07:01:23Z</dcterms:modified>
</cp:coreProperties>
</file>