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0C056-ECFA-481A-BA65-1C310DB8C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CB2B2E-AB73-4481-A0FF-538FCBB71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7641C-5D37-4F9B-A986-1FA6AB61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B5FB-D59E-4204-BF02-8A6DD757013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DB67F-B6BE-47C4-95DE-B753F495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2C221-2604-4F4C-B113-111209B3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7D2-5005-4A13-82FC-CDFBFDEA0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3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068F9-F1D4-473E-8B1B-56E39871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1F2E46-1FC5-4BBD-BDC2-CEB57A02B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AA299-4130-49FE-83A1-76E9BD89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B5FB-D59E-4204-BF02-8A6DD757013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40C0B-22B6-4605-A05F-84FDE3C5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DA10D-083C-4EEB-9C19-8BAD833C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7D2-5005-4A13-82FC-CDFBFDEA0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6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57D573-B55E-4AA9-9F36-9E30606A4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564A3-4E79-4662-BA16-0A7A274B1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F5D98-2EA0-4529-AEA3-6ED37A32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B5FB-D59E-4204-BF02-8A6DD757013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ABCAE-BDA8-4E8E-9EFD-0313F9FE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AF8AE-76FA-414B-BD6F-DE852B65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7D2-5005-4A13-82FC-CDFBFDEA0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41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BDD07-BB35-4DF2-A648-3F4AC5A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09AA3-C9F4-47EA-8D62-B9971376B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7D391-546F-4893-99E0-8E3FDA7A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B5FB-D59E-4204-BF02-8A6DD757013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559FF-F60F-4E19-9287-42EA74DB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505A0-0653-4BDC-B8B5-FA908B6D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7D2-5005-4A13-82FC-CDFBFDEA0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0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1D960-6745-4B63-A516-EFB43E99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DBA8EE-DB5F-4091-906F-CBBB775C2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FC03C9-9660-46F3-8D10-9F747F12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B5FB-D59E-4204-BF02-8A6DD757013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2942C-423A-420D-9B0B-BF400E40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2BAE3-86AA-421F-BDFC-9D1EF118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7D2-5005-4A13-82FC-CDFBFDEA0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43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E47E3-FCA2-471D-984A-53859B8C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1CAC0-D86D-44B7-AC01-7628D99AB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31BE93-F100-4B76-99D4-1F55185BD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A396F-2B52-4C0E-8C08-D0E0C350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B5FB-D59E-4204-BF02-8A6DD757013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A4CCE7-A6A4-47CE-9C7C-935D783C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C6C946-ED76-4C44-B7DD-5A5CB882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7D2-5005-4A13-82FC-CDFBFDEA0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0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80E88-6381-4C8B-A6AF-A9932717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57F155-9E6F-4FE2-9C18-90DAC6B9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EDD443-33FD-431F-AA20-67772ED60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67E476-F308-4FD8-8E18-50D3B6138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B33C88-6356-4CC1-BED7-5687D5F7C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48D4A9-12BB-467B-A5E1-7F165F09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B5FB-D59E-4204-BF02-8A6DD757013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76D402-CBB9-441A-A183-6C1BE8E3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BB3964-617D-408B-912B-569A2694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7D2-5005-4A13-82FC-CDFBFDEA0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8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0F0A2-40E1-4C9F-9125-834E229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9C1912-4C0F-4FF9-B921-ED9DFDA5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B5FB-D59E-4204-BF02-8A6DD757013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9BA09A-A421-40E7-AF42-91BBE8E8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3777D-B616-4621-9B35-2DBC2DB4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7D2-5005-4A13-82FC-CDFBFDEA0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5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899D6-3BBD-4050-BEB2-ACF7006A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B5FB-D59E-4204-BF02-8A6DD757013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AB1B39-46A0-4229-8DDB-D4728E9D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3918E5-257C-4226-A301-D6AFECE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7D2-5005-4A13-82FC-CDFBFDEA0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6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CDE61-BEC1-4E0F-849B-310A6C9F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F44B8-907A-4D8E-A59A-960943E36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E9605-AFDD-4FD7-9CE3-9065C836F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35588-C0C1-4E52-B083-13952FC9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B5FB-D59E-4204-BF02-8A6DD757013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631174-A590-4874-A6EE-8BCBA33F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273465-5CA0-49AE-BAA7-85E4AE48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7D2-5005-4A13-82FC-CDFBFDEA0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9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FE07F-516F-4FFC-B151-9F821695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FCFDC8-0FC3-4723-A49D-BACDCA502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52858-3F08-43A6-BC0F-927600DC9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B5252C-2A86-455C-BDA0-2B7B18F3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B5FB-D59E-4204-BF02-8A6DD757013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AF69D8-28D0-4457-9881-F1A541F9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87BAC8-05F6-49CF-8F14-793E1716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7D2-5005-4A13-82FC-CDFBFDEA0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86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91B474-AA89-4319-8EFD-6BF8BEC7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E6ADA7-7D42-41A5-A45C-FC65904DE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313A54-C1B8-4FD4-9FBC-8F97716DB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8B5FB-D59E-4204-BF02-8A6DD757013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9E4CEF-0B89-4C67-AA62-2F677BF69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47141F-E7FB-42B5-A882-7F4DC0F2A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D7D2-5005-4A13-82FC-CDFBFDEA0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9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4B1F631-4FCD-4CB2-B408-42A38A3AB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91" y="365385"/>
            <a:ext cx="2509700" cy="2509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EEA24E-151C-4310-9895-B61F54D38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88" y="743454"/>
            <a:ext cx="1986430" cy="19909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4126B3A-40F1-436D-B020-E0C2F38D8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397" y="224708"/>
            <a:ext cx="2555331" cy="25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7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이승창 사원 공정최적화팀 (lsc0523@lgcns.com, )</dc:creator>
  <cp:lastModifiedBy>이승창 사원 공정최적화팀 (lsc0523@lgcns.com, )</cp:lastModifiedBy>
  <cp:revision>7</cp:revision>
  <dcterms:created xsi:type="dcterms:W3CDTF">2021-04-12T02:56:29Z</dcterms:created>
  <dcterms:modified xsi:type="dcterms:W3CDTF">2021-04-14T02:21:51Z</dcterms:modified>
</cp:coreProperties>
</file>