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7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4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09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4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5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4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F8EA-E2A9-4757-B3DD-6D4C43D75600}" type="datetimeFigureOut">
              <a:rPr lang="en-GB" smtClean="0"/>
              <a:t>19/03/2017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5724C-3463-4DC6-8A28-5047425270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5537"/>
          </a:xfrm>
        </p:spPr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14.March 2017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46112"/>
          </a:xfrm>
        </p:spPr>
        <p:txBody>
          <a:bodyPr/>
          <a:lstStyle/>
          <a:p>
            <a:r>
              <a:rPr lang="de-CH" dirty="0"/>
              <a:t>Webinar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Beningo</a:t>
            </a:r>
            <a:endParaRPr lang="en-GB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524000" y="4248150"/>
            <a:ext cx="9144000" cy="1125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RTOS </a:t>
            </a:r>
            <a:r>
              <a:rPr lang="de-CH" dirty="0" err="1"/>
              <a:t>Getting</a:t>
            </a:r>
            <a:r>
              <a:rPr lang="de-CH" dirty="0"/>
              <a:t> </a:t>
            </a:r>
            <a:r>
              <a:rPr lang="de-CH" dirty="0" err="1"/>
              <a:t>Started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5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/>
          <a:lstStyle/>
          <a:p>
            <a:r>
              <a:rPr lang="de-DE" dirty="0" err="1" smtClean="0"/>
              <a:t>Semaphores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351338"/>
          </a:xfrm>
        </p:spPr>
        <p:txBody>
          <a:bodyPr/>
          <a:lstStyle/>
          <a:p>
            <a:r>
              <a:rPr lang="de-DE" dirty="0" err="1" smtClean="0"/>
              <a:t>Snychronize</a:t>
            </a:r>
            <a:r>
              <a:rPr lang="de-DE" dirty="0" smtClean="0"/>
              <a:t> Tasks / </a:t>
            </a:r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0" y="2458780"/>
            <a:ext cx="5575300" cy="37338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38200" y="1841242"/>
            <a:ext cx="49403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#</a:t>
            </a:r>
            <a:r>
              <a:rPr lang="de-DE" sz="2400" dirty="0" err="1" smtClean="0"/>
              <a:t>include</a:t>
            </a:r>
            <a:r>
              <a:rPr lang="de-DE" sz="2400" dirty="0" smtClean="0"/>
              <a:t> „</a:t>
            </a:r>
            <a:r>
              <a:rPr lang="de-DE" sz="2400" dirty="0" err="1" smtClean="0"/>
              <a:t>semphr.h</a:t>
            </a:r>
            <a:r>
              <a:rPr lang="de-DE" sz="2400" dirty="0" smtClean="0"/>
              <a:t>“</a:t>
            </a:r>
          </a:p>
          <a:p>
            <a:endParaRPr lang="de-DE" sz="2400" b="1" dirty="0" smtClean="0"/>
          </a:p>
          <a:p>
            <a:r>
              <a:rPr lang="de-DE" sz="2000" dirty="0" err="1" smtClean="0"/>
              <a:t>SemaphoreHandle_t</a:t>
            </a:r>
            <a:r>
              <a:rPr lang="de-DE" sz="2000" dirty="0" smtClean="0"/>
              <a:t> =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;</a:t>
            </a:r>
          </a:p>
          <a:p>
            <a:endParaRPr lang="de-DE" sz="2400" b="1" dirty="0" smtClean="0"/>
          </a:p>
          <a:p>
            <a:r>
              <a:rPr lang="de-DE" sz="2000" dirty="0" err="1" smtClean="0"/>
              <a:t>LEDSemaphore</a:t>
            </a:r>
            <a:r>
              <a:rPr lang="de-DE" sz="2000" dirty="0" smtClean="0"/>
              <a:t> = </a:t>
            </a:r>
            <a:r>
              <a:rPr lang="de-DE" sz="2000" dirty="0" err="1" smtClean="0"/>
              <a:t>xSemaphoreCreateBinary</a:t>
            </a:r>
            <a:r>
              <a:rPr lang="de-DE" sz="2000" dirty="0" smtClean="0"/>
              <a:t>();</a:t>
            </a:r>
          </a:p>
          <a:p>
            <a:r>
              <a:rPr lang="de-DE" sz="2000" dirty="0" err="1" smtClean="0"/>
              <a:t>or</a:t>
            </a:r>
            <a:endParaRPr lang="de-DE" sz="2000" dirty="0" smtClean="0"/>
          </a:p>
          <a:p>
            <a:r>
              <a:rPr lang="de-DE" sz="2000" dirty="0" err="1" smtClean="0"/>
              <a:t>xSemaphoreCreateCounting</a:t>
            </a:r>
            <a:r>
              <a:rPr lang="de-DE" sz="2000" dirty="0" smtClean="0"/>
              <a:t>();</a:t>
            </a:r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xSemaphoreGive</a:t>
            </a:r>
            <a:r>
              <a:rPr lang="de-DE" sz="2000" dirty="0" smtClean="0"/>
              <a:t>(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 );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err="1" smtClean="0"/>
              <a:t>xSemaphoreTake</a:t>
            </a:r>
            <a:r>
              <a:rPr lang="de-DE" sz="2000" dirty="0" smtClean="0"/>
              <a:t>( </a:t>
            </a:r>
            <a:r>
              <a:rPr lang="de-DE" sz="2000" dirty="0" err="1" smtClean="0"/>
              <a:t>LEDSemaphore</a:t>
            </a:r>
            <a:r>
              <a:rPr lang="de-DE" sz="2000" dirty="0" smtClean="0"/>
              <a:t> );</a:t>
            </a:r>
            <a:endParaRPr lang="de-DE" sz="2000" dirty="0"/>
          </a:p>
          <a:p>
            <a:endParaRPr lang="de-DE" sz="2000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51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Mutex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457762" cy="279525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81" y="1690688"/>
            <a:ext cx="3352474" cy="279525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675" y="1690688"/>
            <a:ext cx="3328125" cy="27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Mutex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09142"/>
            <a:ext cx="10515600" cy="498027"/>
          </a:xfrm>
        </p:spPr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semaphore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25158" y="2096041"/>
            <a:ext cx="6852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err="1" smtClean="0"/>
              <a:t>include</a:t>
            </a:r>
            <a:r>
              <a:rPr lang="de-DE" dirty="0" smtClean="0"/>
              <a:t> „</a:t>
            </a:r>
            <a:r>
              <a:rPr lang="de-DE" dirty="0" err="1" smtClean="0"/>
              <a:t>semphr.h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err="1" smtClean="0"/>
              <a:t>SemaphoreHandle_t</a:t>
            </a:r>
            <a:r>
              <a:rPr lang="de-DE" dirty="0" smtClean="0"/>
              <a:t> </a:t>
            </a:r>
            <a:r>
              <a:rPr lang="de-DE" dirty="0" err="1" smtClean="0"/>
              <a:t>LEDMutex</a:t>
            </a:r>
            <a:r>
              <a:rPr lang="de-DE" dirty="0" smtClean="0"/>
              <a:t>;</a:t>
            </a:r>
          </a:p>
          <a:p>
            <a:r>
              <a:rPr lang="de-DE" dirty="0" err="1" smtClean="0"/>
              <a:t>LEDMutex</a:t>
            </a:r>
            <a:r>
              <a:rPr lang="de-DE" dirty="0" smtClean="0"/>
              <a:t> = </a:t>
            </a:r>
            <a:r>
              <a:rPr lang="de-DE" dirty="0" err="1" smtClean="0"/>
              <a:t>xSemaphoreCreateMutex</a:t>
            </a:r>
            <a:r>
              <a:rPr lang="de-DE" dirty="0" smtClean="0"/>
              <a:t>();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xSemaphoreTake</a:t>
            </a:r>
            <a:r>
              <a:rPr lang="de-DE" dirty="0" smtClean="0"/>
              <a:t>( </a:t>
            </a:r>
            <a:r>
              <a:rPr lang="de-DE" dirty="0" err="1" smtClean="0"/>
              <a:t>LEDMutex</a:t>
            </a:r>
            <a:r>
              <a:rPr lang="de-DE" dirty="0" smtClean="0"/>
              <a:t> );</a:t>
            </a:r>
          </a:p>
          <a:p>
            <a:endParaRPr lang="de-DE" dirty="0"/>
          </a:p>
          <a:p>
            <a:r>
              <a:rPr lang="de-DE" dirty="0" err="1" smtClean="0"/>
              <a:t>xSemaphoreGive</a:t>
            </a:r>
            <a:r>
              <a:rPr lang="de-DE" dirty="0" smtClean="0"/>
              <a:t>( </a:t>
            </a:r>
            <a:r>
              <a:rPr lang="de-DE" dirty="0" err="1" smtClean="0"/>
              <a:t>LEDMutex</a:t>
            </a:r>
            <a:r>
              <a:rPr lang="de-DE" dirty="0" smtClean="0"/>
              <a:t> );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674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Queue </a:t>
            </a:r>
            <a:r>
              <a:rPr lang="de-DE" dirty="0" err="1" smtClean="0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Tasks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interract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2374750"/>
            <a:ext cx="5626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3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Message Queue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1484555"/>
            <a:ext cx="10306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</a:t>
            </a:r>
            <a:r>
              <a:rPr lang="de-DE" dirty="0" err="1" smtClean="0"/>
              <a:t>include</a:t>
            </a:r>
            <a:r>
              <a:rPr lang="de-DE" dirty="0" smtClean="0"/>
              <a:t> „</a:t>
            </a:r>
            <a:r>
              <a:rPr lang="de-DE" dirty="0" err="1" smtClean="0"/>
              <a:t>queue.h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err="1" smtClean="0"/>
              <a:t>QueueHandle_t</a:t>
            </a:r>
            <a:r>
              <a:rPr lang="de-DE" dirty="0" smtClean="0"/>
              <a:t> </a:t>
            </a:r>
            <a:r>
              <a:rPr lang="de-DE" dirty="0" err="1"/>
              <a:t>LEDQueue</a:t>
            </a:r>
            <a:r>
              <a:rPr lang="de-DE" dirty="0" smtClean="0"/>
              <a:t>;</a:t>
            </a:r>
          </a:p>
          <a:p>
            <a:endParaRPr lang="de-DE" dirty="0"/>
          </a:p>
          <a:p>
            <a:r>
              <a:rPr lang="de-DE" dirty="0" err="1" smtClean="0"/>
              <a:t>LEDQueue</a:t>
            </a:r>
            <a:r>
              <a:rPr lang="de-DE" dirty="0" smtClean="0"/>
              <a:t> = </a:t>
            </a:r>
            <a:r>
              <a:rPr lang="de-DE" dirty="0" err="1" smtClean="0"/>
              <a:t>xQueueCreate</a:t>
            </a:r>
            <a:r>
              <a:rPr lang="de-DE" dirty="0" smtClean="0"/>
              <a:t>( MAX_ITEMS, </a:t>
            </a:r>
            <a:r>
              <a:rPr lang="de-DE" dirty="0" err="1" smtClean="0"/>
              <a:t>sizeof</a:t>
            </a:r>
            <a:r>
              <a:rPr lang="de-DE" dirty="0" smtClean="0"/>
              <a:t>(  </a:t>
            </a:r>
            <a:r>
              <a:rPr lang="de-DE" dirty="0" err="1" smtClean="0"/>
              <a:t>Message_t</a:t>
            </a:r>
            <a:r>
              <a:rPr lang="de-DE" dirty="0" smtClean="0"/>
              <a:t>* ) );</a:t>
            </a:r>
          </a:p>
          <a:p>
            <a:endParaRPr lang="de-DE" dirty="0"/>
          </a:p>
          <a:p>
            <a:r>
              <a:rPr lang="de-DE" dirty="0" err="1" smtClean="0"/>
              <a:t>xQueueSend</a:t>
            </a:r>
            <a:r>
              <a:rPr lang="de-DE" dirty="0" smtClean="0"/>
              <a:t>( (</a:t>
            </a:r>
            <a:r>
              <a:rPr lang="de-DE" dirty="0" err="1" smtClean="0"/>
              <a:t>void</a:t>
            </a:r>
            <a:r>
              <a:rPr lang="de-DE" dirty="0" smtClean="0"/>
              <a:t> *)&amp;</a:t>
            </a:r>
            <a:r>
              <a:rPr lang="de-DE" dirty="0" err="1" smtClean="0"/>
              <a:t>MessagePtr</a:t>
            </a:r>
            <a:r>
              <a:rPr lang="de-DE" dirty="0" smtClean="0"/>
              <a:t> );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xQueueReceive</a:t>
            </a:r>
            <a:r>
              <a:rPr lang="de-DE" dirty="0" smtClean="0"/>
              <a:t>( </a:t>
            </a:r>
            <a:r>
              <a:rPr lang="de-DE" dirty="0" err="1" smtClean="0"/>
              <a:t>LEDQueue</a:t>
            </a:r>
            <a:r>
              <a:rPr lang="de-DE" dirty="0" smtClean="0"/>
              <a:t> , &amp;(</a:t>
            </a:r>
            <a:r>
              <a:rPr lang="de-DE" dirty="0" err="1" smtClean="0"/>
              <a:t>MessagePtr</a:t>
            </a:r>
            <a:r>
              <a:rPr lang="de-DE" dirty="0" smtClean="0"/>
              <a:t>) 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Bare-</a:t>
            </a:r>
            <a:r>
              <a:rPr lang="de-CH" dirty="0" err="1"/>
              <a:t>metal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59" y="1825625"/>
            <a:ext cx="8893681" cy="4351338"/>
          </a:xfrm>
        </p:spPr>
      </p:pic>
    </p:spTree>
    <p:extLst>
      <p:ext uri="{BB962C8B-B14F-4D97-AF65-F5344CB8AC3E}">
        <p14:creationId xmlns:p14="http://schemas.microsoft.com/office/powerpoint/2010/main" val="268706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Cooperative</a:t>
            </a:r>
            <a:r>
              <a:rPr lang="de-CH" dirty="0"/>
              <a:t> </a:t>
            </a:r>
            <a:r>
              <a:rPr lang="de-CH" dirty="0" err="1"/>
              <a:t>Scheduling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63" y="1898197"/>
            <a:ext cx="8276074" cy="4351338"/>
          </a:xfrm>
        </p:spPr>
      </p:pic>
    </p:spTree>
    <p:extLst>
      <p:ext uri="{BB962C8B-B14F-4D97-AF65-F5344CB8AC3E}">
        <p14:creationId xmlns:p14="http://schemas.microsoft.com/office/powerpoint/2010/main" val="27749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Reasons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a RTOS</a:t>
            </a:r>
            <a:endParaRPr lang="en-GB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Concurrency</a:t>
            </a:r>
            <a:r>
              <a:rPr lang="de-CH" dirty="0"/>
              <a:t> (Gleichzeitigkeit)</a:t>
            </a:r>
          </a:p>
          <a:p>
            <a:r>
              <a:rPr lang="de-CH" dirty="0" err="1"/>
              <a:t>Pre-emption</a:t>
            </a:r>
            <a:r>
              <a:rPr lang="de-CH" dirty="0"/>
              <a:t> (</a:t>
            </a:r>
            <a:r>
              <a:rPr lang="de-CH" dirty="0" err="1"/>
              <a:t>Vorwehnahme</a:t>
            </a:r>
            <a:r>
              <a:rPr lang="de-CH" dirty="0"/>
              <a:t>)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importatnt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</a:t>
            </a:r>
            <a:r>
              <a:rPr lang="de-CH" dirty="0" err="1"/>
              <a:t>section</a:t>
            </a:r>
            <a:r>
              <a:rPr lang="de-CH" dirty="0"/>
              <a:t> (Task)</a:t>
            </a:r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RAM/Flash</a:t>
            </a:r>
          </a:p>
          <a:p>
            <a:r>
              <a:rPr lang="de-CH" dirty="0" err="1"/>
              <a:t>Synchronize</a:t>
            </a:r>
            <a:r>
              <a:rPr lang="de-CH" dirty="0"/>
              <a:t> Tasks</a:t>
            </a:r>
          </a:p>
          <a:p>
            <a:r>
              <a:rPr lang="de-CH" dirty="0"/>
              <a:t>3rd Party Software</a:t>
            </a:r>
          </a:p>
          <a:p>
            <a:r>
              <a:rPr lang="de-CH" dirty="0" err="1"/>
              <a:t>Ease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808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Features </a:t>
            </a:r>
            <a:r>
              <a:rPr lang="de-CH" dirty="0" err="1"/>
              <a:t>FreeRTOS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9968"/>
            <a:ext cx="10901565" cy="4094220"/>
          </a:xfrm>
        </p:spPr>
      </p:pic>
      <p:sp>
        <p:nvSpPr>
          <p:cNvPr id="5" name="Rechteck 4"/>
          <p:cNvSpPr/>
          <p:nvPr/>
        </p:nvSpPr>
        <p:spPr>
          <a:xfrm>
            <a:off x="708212" y="1972235"/>
            <a:ext cx="3998259" cy="600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0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Control Block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88" y="1993577"/>
            <a:ext cx="9593424" cy="4552494"/>
          </a:xfrm>
        </p:spPr>
      </p:pic>
    </p:spTree>
    <p:extLst>
      <p:ext uri="{BB962C8B-B14F-4D97-AF65-F5344CB8AC3E}">
        <p14:creationId xmlns:p14="http://schemas.microsoft.com/office/powerpoint/2010/main" val="247576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Create a Task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817"/>
            <a:ext cx="10515600" cy="3670953"/>
          </a:xfrm>
        </p:spPr>
      </p:pic>
    </p:spTree>
    <p:extLst>
      <p:ext uri="{BB962C8B-B14F-4D97-AF65-F5344CB8AC3E}">
        <p14:creationId xmlns:p14="http://schemas.microsoft.com/office/powerpoint/2010/main" val="34345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States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55" y="2086882"/>
            <a:ext cx="8297490" cy="4351338"/>
          </a:xfrm>
        </p:spPr>
      </p:pic>
    </p:spTree>
    <p:extLst>
      <p:ext uri="{BB962C8B-B14F-4D97-AF65-F5344CB8AC3E}">
        <p14:creationId xmlns:p14="http://schemas.microsoft.com/office/powerpoint/2010/main" val="116295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3952"/>
            <a:ext cx="10515600" cy="1325563"/>
          </a:xfrm>
        </p:spPr>
        <p:txBody>
          <a:bodyPr/>
          <a:lstStyle/>
          <a:p>
            <a:r>
              <a:rPr lang="de-DE" dirty="0" err="1" smtClean="0"/>
              <a:t>Synchronization</a:t>
            </a:r>
            <a:r>
              <a:rPr lang="de-DE" dirty="0" smtClean="0"/>
              <a:t> </a:t>
            </a:r>
            <a:r>
              <a:rPr lang="de-DE" dirty="0" err="1" smtClean="0"/>
              <a:t>Fundamentals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Semaphores</a:t>
            </a:r>
            <a:r>
              <a:rPr lang="de-DE" dirty="0" smtClean="0"/>
              <a:t> (</a:t>
            </a:r>
            <a:r>
              <a:rPr lang="de-DE" dirty="0" err="1" smtClean="0"/>
              <a:t>Sync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Notify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Mutex</a:t>
            </a:r>
            <a:r>
              <a:rPr lang="de-DE" dirty="0" smtClean="0"/>
              <a:t> (Mutual </a:t>
            </a:r>
            <a:r>
              <a:rPr lang="de-DE" dirty="0" err="1" smtClean="0"/>
              <a:t>Exclusion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Message Queues (Communication)</a:t>
            </a:r>
          </a:p>
          <a:p>
            <a:endParaRPr lang="de-DE" dirty="0" smtClean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839" y="1419515"/>
            <a:ext cx="3449045" cy="123093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839" y="3260254"/>
            <a:ext cx="3810000" cy="12192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38" y="5089262"/>
            <a:ext cx="4267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Breitbild</PresentationFormat>
  <Paragraphs>66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</vt:lpstr>
      <vt:lpstr>Recap for 14.March 2017</vt:lpstr>
      <vt:lpstr>Bare-metal scheduling</vt:lpstr>
      <vt:lpstr>Cooperative Scheduling</vt:lpstr>
      <vt:lpstr>Reasons to use a RTOS</vt:lpstr>
      <vt:lpstr>Features FreeRTOS</vt:lpstr>
      <vt:lpstr>Task Control Block</vt:lpstr>
      <vt:lpstr>Create a Task</vt:lpstr>
      <vt:lpstr>Task States</vt:lpstr>
      <vt:lpstr>Synchronization Fundamentals</vt:lpstr>
      <vt:lpstr>Semaphores</vt:lpstr>
      <vt:lpstr>Mutex</vt:lpstr>
      <vt:lpstr>Mutex</vt:lpstr>
      <vt:lpstr>Message Queue Fundamentals</vt:lpstr>
      <vt:lpstr>Message Queue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for 14.March 2017</dc:title>
  <dc:creator>User_02</dc:creator>
  <cp:lastModifiedBy>Lucius Schärer</cp:lastModifiedBy>
  <cp:revision>10</cp:revision>
  <dcterms:created xsi:type="dcterms:W3CDTF">2017-03-19T15:12:35Z</dcterms:created>
  <dcterms:modified xsi:type="dcterms:W3CDTF">2017-03-19T17:19:12Z</dcterms:modified>
</cp:coreProperties>
</file>