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14.March 2017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112"/>
          </a:xfrm>
        </p:spPr>
        <p:txBody>
          <a:bodyPr/>
          <a:lstStyle/>
          <a:p>
            <a:r>
              <a:rPr lang="de-CH" dirty="0"/>
              <a:t>Webinar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Beningo</a:t>
            </a:r>
            <a:endParaRPr lang="en-GB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4248150"/>
            <a:ext cx="9144000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RTOS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Bare-</a:t>
            </a:r>
            <a:r>
              <a:rPr lang="de-CH" dirty="0" err="1"/>
              <a:t>metal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9" y="1825625"/>
            <a:ext cx="8893681" cy="4351338"/>
          </a:xfrm>
        </p:spPr>
      </p:pic>
    </p:spTree>
    <p:extLst>
      <p:ext uri="{BB962C8B-B14F-4D97-AF65-F5344CB8AC3E}">
        <p14:creationId xmlns:p14="http://schemas.microsoft.com/office/powerpoint/2010/main" val="26870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Cooperative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3" y="1898197"/>
            <a:ext cx="8276074" cy="4351338"/>
          </a:xfrm>
        </p:spPr>
      </p:pic>
    </p:spTree>
    <p:extLst>
      <p:ext uri="{BB962C8B-B14F-4D97-AF65-F5344CB8AC3E}">
        <p14:creationId xmlns:p14="http://schemas.microsoft.com/office/powerpoint/2010/main" val="2774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RTOS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Concurrency</a:t>
            </a:r>
            <a:r>
              <a:rPr lang="de-CH" dirty="0"/>
              <a:t> (Gleichzeitigkeit)</a:t>
            </a:r>
          </a:p>
          <a:p>
            <a:r>
              <a:rPr lang="de-CH" dirty="0" err="1"/>
              <a:t>Pre-emption</a:t>
            </a:r>
            <a:r>
              <a:rPr lang="de-CH" dirty="0"/>
              <a:t> (</a:t>
            </a:r>
            <a:r>
              <a:rPr lang="de-CH" dirty="0" err="1"/>
              <a:t>Vorwehnahme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importatnt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section</a:t>
            </a:r>
            <a:r>
              <a:rPr lang="de-CH" dirty="0"/>
              <a:t> (Task)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RAM/Flash</a:t>
            </a:r>
          </a:p>
          <a:p>
            <a:r>
              <a:rPr lang="de-CH" dirty="0" err="1"/>
              <a:t>Synchronize</a:t>
            </a:r>
            <a:r>
              <a:rPr lang="de-CH" dirty="0"/>
              <a:t> Tasks</a:t>
            </a:r>
          </a:p>
          <a:p>
            <a:r>
              <a:rPr lang="de-CH" dirty="0"/>
              <a:t>3rd Party Software</a:t>
            </a:r>
          </a:p>
          <a:p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FreeRTOS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968"/>
            <a:ext cx="10901565" cy="4094220"/>
          </a:xfrm>
        </p:spPr>
      </p:pic>
      <p:sp>
        <p:nvSpPr>
          <p:cNvPr id="5" name="Rechteck 4"/>
          <p:cNvSpPr/>
          <p:nvPr/>
        </p:nvSpPr>
        <p:spPr>
          <a:xfrm>
            <a:off x="708212" y="1972235"/>
            <a:ext cx="39982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Control Block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8" y="1993577"/>
            <a:ext cx="9593424" cy="4552494"/>
          </a:xfrm>
        </p:spPr>
      </p:pic>
    </p:spTree>
    <p:extLst>
      <p:ext uri="{BB962C8B-B14F-4D97-AF65-F5344CB8AC3E}">
        <p14:creationId xmlns:p14="http://schemas.microsoft.com/office/powerpoint/2010/main" val="2475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17"/>
            <a:ext cx="10515600" cy="3670953"/>
          </a:xfrm>
        </p:spPr>
      </p:pic>
    </p:spTree>
    <p:extLst>
      <p:ext uri="{BB962C8B-B14F-4D97-AF65-F5344CB8AC3E}">
        <p14:creationId xmlns:p14="http://schemas.microsoft.com/office/powerpoint/2010/main" val="34345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States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55" y="2086882"/>
            <a:ext cx="8297490" cy="4351338"/>
          </a:xfrm>
        </p:spPr>
      </p:pic>
    </p:spTree>
    <p:extLst>
      <p:ext uri="{BB962C8B-B14F-4D97-AF65-F5344CB8AC3E}">
        <p14:creationId xmlns:p14="http://schemas.microsoft.com/office/powerpoint/2010/main" val="11629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Recap for 14.March 2017</vt:lpstr>
      <vt:lpstr>Bare-metal scheduling</vt:lpstr>
      <vt:lpstr>Cooperative Scheduling</vt:lpstr>
      <vt:lpstr>Reasons to use a RTOS</vt:lpstr>
      <vt:lpstr>Features FreeRTOS</vt:lpstr>
      <vt:lpstr>Task Control Block</vt:lpstr>
      <vt:lpstr>Create a Task</vt:lpstr>
      <vt:lpstr>Task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14.March 2017</dc:title>
  <dc:creator>User_02</dc:creator>
  <cp:lastModifiedBy>User_02</cp:lastModifiedBy>
  <cp:revision>3</cp:revision>
  <dcterms:created xsi:type="dcterms:W3CDTF">2017-03-19T15:12:35Z</dcterms:created>
  <dcterms:modified xsi:type="dcterms:W3CDTF">2017-03-19T15:30:46Z</dcterms:modified>
</cp:coreProperties>
</file>