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4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14.March 2017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112"/>
          </a:xfrm>
        </p:spPr>
        <p:txBody>
          <a:bodyPr/>
          <a:lstStyle/>
          <a:p>
            <a:r>
              <a:rPr lang="de-CH" dirty="0"/>
              <a:t>Webinar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Beningo</a:t>
            </a:r>
            <a:endParaRPr lang="en-GB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4248150"/>
            <a:ext cx="9144000" cy="112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RTOS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5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de-DE" dirty="0" err="1"/>
              <a:t>Semaphores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351338"/>
          </a:xfrm>
        </p:spPr>
        <p:txBody>
          <a:bodyPr/>
          <a:lstStyle/>
          <a:p>
            <a:r>
              <a:rPr lang="de-DE" dirty="0" err="1"/>
              <a:t>Snychronize</a:t>
            </a:r>
            <a:r>
              <a:rPr lang="de-DE" dirty="0"/>
              <a:t> Tasks / </a:t>
            </a:r>
            <a:r>
              <a:rPr lang="de-DE" dirty="0" err="1"/>
              <a:t>Notify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occurred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841242"/>
            <a:ext cx="49403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#</a:t>
            </a:r>
            <a:r>
              <a:rPr lang="de-DE" sz="2400" dirty="0" err="1"/>
              <a:t>include</a:t>
            </a:r>
            <a:r>
              <a:rPr lang="de-DE" sz="2400" dirty="0"/>
              <a:t> „</a:t>
            </a:r>
            <a:r>
              <a:rPr lang="de-DE" sz="2400" dirty="0" err="1"/>
              <a:t>semphr.h</a:t>
            </a:r>
            <a:r>
              <a:rPr lang="de-DE" sz="2400" dirty="0"/>
              <a:t>“</a:t>
            </a:r>
          </a:p>
          <a:p>
            <a:endParaRPr lang="de-DE" sz="2400" b="1" dirty="0"/>
          </a:p>
          <a:p>
            <a:r>
              <a:rPr lang="de-DE" sz="2000" dirty="0" err="1"/>
              <a:t>SemaphoreHandle_t</a:t>
            </a:r>
            <a:r>
              <a:rPr lang="de-DE" sz="2000" dirty="0"/>
              <a:t> = </a:t>
            </a:r>
            <a:r>
              <a:rPr lang="de-DE" sz="2000" dirty="0" err="1"/>
              <a:t>LEDSemaphore</a:t>
            </a:r>
            <a:r>
              <a:rPr lang="de-DE" sz="2000" dirty="0"/>
              <a:t>;</a:t>
            </a:r>
          </a:p>
          <a:p>
            <a:endParaRPr lang="de-DE" sz="2400" b="1" dirty="0"/>
          </a:p>
          <a:p>
            <a:r>
              <a:rPr lang="de-DE" sz="2000" dirty="0" err="1"/>
              <a:t>LEDSemaphore</a:t>
            </a:r>
            <a:r>
              <a:rPr lang="de-DE" sz="2000" dirty="0"/>
              <a:t> = </a:t>
            </a:r>
            <a:r>
              <a:rPr lang="de-DE" sz="2000" dirty="0" err="1"/>
              <a:t>xSemaphoreCreateBinary</a:t>
            </a:r>
            <a:r>
              <a:rPr lang="de-DE" sz="2000" dirty="0"/>
              <a:t>();</a:t>
            </a:r>
          </a:p>
          <a:p>
            <a:r>
              <a:rPr lang="de-DE" sz="2000" dirty="0" err="1"/>
              <a:t>or</a:t>
            </a:r>
            <a:endParaRPr lang="de-DE" sz="2000" dirty="0"/>
          </a:p>
          <a:p>
            <a:r>
              <a:rPr lang="de-DE" sz="2000" dirty="0" err="1"/>
              <a:t>xSemaphoreCreateCounting</a:t>
            </a:r>
            <a:r>
              <a:rPr lang="de-DE" sz="2000" dirty="0"/>
              <a:t>();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xSemaphoreGive</a:t>
            </a:r>
            <a:r>
              <a:rPr lang="de-DE" sz="2000" dirty="0"/>
              <a:t>( </a:t>
            </a:r>
            <a:r>
              <a:rPr lang="de-DE" sz="2000" dirty="0" err="1"/>
              <a:t>LEDSemaphore</a:t>
            </a:r>
            <a:r>
              <a:rPr lang="de-DE" sz="2000" dirty="0"/>
              <a:t> );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xSemaphoreTake</a:t>
            </a:r>
            <a:r>
              <a:rPr lang="de-DE" sz="2000" dirty="0"/>
              <a:t>( </a:t>
            </a:r>
            <a:r>
              <a:rPr lang="de-DE" sz="2000" dirty="0" err="1"/>
              <a:t>LEDSemaphore</a:t>
            </a:r>
            <a:r>
              <a:rPr lang="de-DE" sz="2000" dirty="0"/>
              <a:t> );</a:t>
            </a:r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2735876"/>
            <a:ext cx="4710020" cy="23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Mutex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57762" cy="279525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81" y="1690688"/>
            <a:ext cx="3352474" cy="279525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75" y="1690688"/>
            <a:ext cx="3328125" cy="2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9142"/>
            <a:ext cx="10515600" cy="803752"/>
          </a:xfrm>
        </p:spPr>
        <p:txBody>
          <a:bodyPr>
            <a:normAutofit/>
          </a:bodyPr>
          <a:lstStyle/>
          <a:p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25158" y="2601650"/>
            <a:ext cx="6852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 „</a:t>
            </a:r>
            <a:r>
              <a:rPr lang="de-DE" dirty="0" err="1"/>
              <a:t>semphr.h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SemaphoreHandle_t</a:t>
            </a:r>
            <a:r>
              <a:rPr lang="de-DE" dirty="0"/>
              <a:t> </a:t>
            </a:r>
            <a:r>
              <a:rPr lang="de-DE" dirty="0" err="1"/>
              <a:t>LEDMutex</a:t>
            </a:r>
            <a:r>
              <a:rPr lang="de-DE" dirty="0"/>
              <a:t>;</a:t>
            </a:r>
          </a:p>
          <a:p>
            <a:r>
              <a:rPr lang="de-DE" dirty="0" err="1"/>
              <a:t>LEDMutex</a:t>
            </a:r>
            <a:r>
              <a:rPr lang="de-DE" dirty="0"/>
              <a:t> = </a:t>
            </a:r>
            <a:r>
              <a:rPr lang="de-DE" dirty="0" err="1"/>
              <a:t>xSemaphoreCreateMutex</a:t>
            </a:r>
            <a:r>
              <a:rPr lang="de-DE" dirty="0"/>
              <a:t>();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xSemaphoreTake</a:t>
            </a:r>
            <a:r>
              <a:rPr lang="de-DE" dirty="0"/>
              <a:t>( </a:t>
            </a:r>
            <a:r>
              <a:rPr lang="de-DE" dirty="0" err="1"/>
              <a:t>LEDMutex</a:t>
            </a:r>
            <a:r>
              <a:rPr lang="de-DE" dirty="0"/>
              <a:t> );</a:t>
            </a:r>
          </a:p>
          <a:p>
            <a:endParaRPr lang="de-DE" dirty="0"/>
          </a:p>
          <a:p>
            <a:r>
              <a:rPr lang="de-DE" dirty="0" err="1"/>
              <a:t>xSemaphoreGive</a:t>
            </a:r>
            <a:r>
              <a:rPr lang="de-DE" dirty="0"/>
              <a:t>( </a:t>
            </a:r>
            <a:r>
              <a:rPr lang="de-DE" dirty="0" err="1"/>
              <a:t>LEDMutex</a:t>
            </a:r>
            <a:r>
              <a:rPr lang="de-DE" dirty="0"/>
              <a:t> 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Queue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374750"/>
            <a:ext cx="5626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Queue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2646381"/>
            <a:ext cx="10306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 „</a:t>
            </a:r>
            <a:r>
              <a:rPr lang="de-DE" dirty="0" err="1"/>
              <a:t>queue.h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QueueHandle_t</a:t>
            </a:r>
            <a:r>
              <a:rPr lang="de-DE" dirty="0"/>
              <a:t> </a:t>
            </a:r>
            <a:r>
              <a:rPr lang="de-DE" dirty="0" err="1"/>
              <a:t>LEDQueue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de-DE" dirty="0" err="1"/>
              <a:t>LEDQueue</a:t>
            </a:r>
            <a:r>
              <a:rPr lang="de-DE" dirty="0"/>
              <a:t> = </a:t>
            </a:r>
            <a:r>
              <a:rPr lang="de-DE" dirty="0" err="1"/>
              <a:t>xQueueCreate</a:t>
            </a:r>
            <a:r>
              <a:rPr lang="de-DE" dirty="0"/>
              <a:t>( MAX_ITEMS, </a:t>
            </a:r>
            <a:r>
              <a:rPr lang="de-DE" dirty="0" err="1"/>
              <a:t>sizeof</a:t>
            </a:r>
            <a:r>
              <a:rPr lang="de-DE" dirty="0"/>
              <a:t>(  </a:t>
            </a:r>
            <a:r>
              <a:rPr lang="de-DE" dirty="0" err="1"/>
              <a:t>Message_t</a:t>
            </a:r>
            <a:r>
              <a:rPr lang="de-DE" dirty="0"/>
              <a:t>* ) );</a:t>
            </a:r>
          </a:p>
          <a:p>
            <a:endParaRPr lang="de-DE" dirty="0"/>
          </a:p>
          <a:p>
            <a:r>
              <a:rPr lang="de-DE" dirty="0" err="1"/>
              <a:t>xQueueSend</a:t>
            </a:r>
            <a:r>
              <a:rPr lang="de-DE" dirty="0"/>
              <a:t>( (</a:t>
            </a:r>
            <a:r>
              <a:rPr lang="de-DE" dirty="0" err="1"/>
              <a:t>void</a:t>
            </a:r>
            <a:r>
              <a:rPr lang="de-DE" dirty="0"/>
              <a:t> *)&amp;</a:t>
            </a:r>
            <a:r>
              <a:rPr lang="de-DE" dirty="0" err="1"/>
              <a:t>MessagePtr</a:t>
            </a:r>
            <a:r>
              <a:rPr lang="de-DE" dirty="0"/>
              <a:t> );</a:t>
            </a:r>
          </a:p>
          <a:p>
            <a:endParaRPr lang="de-DE" dirty="0"/>
          </a:p>
          <a:p>
            <a:r>
              <a:rPr lang="de-DE" dirty="0" err="1"/>
              <a:t>xQueueReceive</a:t>
            </a:r>
            <a:r>
              <a:rPr lang="de-DE" dirty="0"/>
              <a:t>( </a:t>
            </a:r>
            <a:r>
              <a:rPr lang="de-DE" dirty="0" err="1"/>
              <a:t>LEDQueue</a:t>
            </a:r>
            <a:r>
              <a:rPr lang="de-DE" dirty="0"/>
              <a:t> , &amp;(</a:t>
            </a:r>
            <a:r>
              <a:rPr lang="de-DE" dirty="0" err="1"/>
              <a:t>MessagePtr</a:t>
            </a:r>
            <a:r>
              <a:rPr lang="de-DE" dirty="0"/>
              <a:t>) );</a:t>
            </a:r>
          </a:p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838200" y="1645314"/>
            <a:ext cx="681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de-DE" sz="2800" dirty="0"/>
              <a:t>Separate Queue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sending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receiving</a:t>
            </a:r>
            <a:r>
              <a:rPr lang="de-D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24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r>
              <a:rPr lang="en-GB" dirty="0"/>
              <a:t>What are the 3 possible States of a Task?</a:t>
            </a:r>
          </a:p>
          <a:p>
            <a:pPr marL="0" indent="0">
              <a:buNone/>
            </a:pPr>
            <a:endParaRPr lang="en-GB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semaphore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mutex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9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Answers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are the 3 possible States of a Task?</a:t>
            </a:r>
          </a:p>
          <a:p>
            <a:pPr marL="0" indent="0">
              <a:buNone/>
            </a:pPr>
            <a:r>
              <a:rPr lang="de-DE" sz="2400" i="1" dirty="0" err="1"/>
              <a:t>Ready</a:t>
            </a:r>
            <a:r>
              <a:rPr lang="de-DE" sz="2400" i="1" dirty="0"/>
              <a:t>, </a:t>
            </a:r>
            <a:r>
              <a:rPr lang="de-DE" sz="2400" i="1" dirty="0" err="1"/>
              <a:t>Running</a:t>
            </a:r>
            <a:r>
              <a:rPr lang="de-DE" sz="2400" i="1" dirty="0"/>
              <a:t> </a:t>
            </a:r>
            <a:r>
              <a:rPr lang="de-DE" sz="2400" i="1" dirty="0" err="1"/>
              <a:t>and</a:t>
            </a:r>
            <a:r>
              <a:rPr lang="de-DE" sz="2400" i="1" dirty="0"/>
              <a:t> </a:t>
            </a:r>
            <a:r>
              <a:rPr lang="de-DE" sz="2400" i="1" dirty="0" err="1"/>
              <a:t>Blocked</a:t>
            </a:r>
            <a:endParaRPr lang="de-DE" i="1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semaphore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mutex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sz="2400" i="1" dirty="0" err="1"/>
              <a:t>If</a:t>
            </a:r>
            <a:r>
              <a:rPr lang="de-DE" sz="2400" i="1" dirty="0"/>
              <a:t> a </a:t>
            </a:r>
            <a:r>
              <a:rPr lang="de-DE" sz="2400" i="1" dirty="0" err="1"/>
              <a:t>Mutex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taken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a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locked</a:t>
            </a:r>
            <a:r>
              <a:rPr lang="de-DE" sz="2400" i="1" dirty="0"/>
              <a:t> </a:t>
            </a:r>
            <a:r>
              <a:rPr lang="de-DE" sz="2400" i="1" dirty="0" err="1"/>
              <a:t>and</a:t>
            </a:r>
            <a:r>
              <a:rPr lang="de-DE" sz="2400" i="1" dirty="0"/>
              <a:t> </a:t>
            </a:r>
            <a:r>
              <a:rPr lang="de-DE" sz="2400" i="1" dirty="0" err="1"/>
              <a:t>owned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</a:t>
            </a:r>
            <a:r>
              <a:rPr lang="de-DE" sz="2400" i="1" dirty="0" err="1"/>
              <a:t>this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until</a:t>
            </a:r>
            <a:r>
              <a:rPr lang="de-DE" sz="2400" i="1" dirty="0"/>
              <a:t> </a:t>
            </a:r>
            <a:r>
              <a:rPr lang="de-DE" sz="2400" i="1" dirty="0" err="1"/>
              <a:t>it‘s</a:t>
            </a:r>
            <a:r>
              <a:rPr lang="de-DE" sz="2400" i="1" dirty="0"/>
              <a:t> </a:t>
            </a:r>
            <a:r>
              <a:rPr lang="de-DE" sz="2400" i="1" dirty="0" err="1"/>
              <a:t>given</a:t>
            </a:r>
            <a:r>
              <a:rPr lang="de-DE" sz="2400" i="1" dirty="0"/>
              <a:t> back.</a:t>
            </a:r>
          </a:p>
          <a:p>
            <a:pPr marL="0" indent="0">
              <a:buNone/>
            </a:pPr>
            <a:r>
              <a:rPr lang="de-DE" sz="2400" i="1" dirty="0"/>
              <a:t>A </a:t>
            </a:r>
            <a:r>
              <a:rPr lang="de-DE" sz="2400" i="1" dirty="0" err="1"/>
              <a:t>semaphore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used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notify</a:t>
            </a:r>
            <a:r>
              <a:rPr lang="de-DE" sz="2400" i="1" dirty="0"/>
              <a:t> a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</a:t>
            </a:r>
            <a:r>
              <a:rPr lang="de-DE" sz="2400" i="1" dirty="0" err="1"/>
              <a:t>giving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semaphore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another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which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pending</a:t>
            </a:r>
            <a:r>
              <a:rPr lang="de-DE" sz="2400" i="1" dirty="0"/>
              <a:t> </a:t>
            </a:r>
            <a:r>
              <a:rPr lang="de-DE" sz="2400" i="1" dirty="0" err="1"/>
              <a:t>for</a:t>
            </a:r>
            <a:r>
              <a:rPr lang="de-DE" sz="2400" i="1" dirty="0"/>
              <a:t> it. </a:t>
            </a:r>
            <a:r>
              <a:rPr lang="de-DE" sz="2400" i="1" dirty="0" err="1"/>
              <a:t>No</a:t>
            </a:r>
            <a:r>
              <a:rPr lang="de-DE" sz="2400" i="1" dirty="0"/>
              <a:t> </a:t>
            </a:r>
            <a:r>
              <a:rPr lang="de-DE" sz="2400" i="1" dirty="0" err="1"/>
              <a:t>giving</a:t>
            </a:r>
            <a:r>
              <a:rPr lang="de-DE" sz="2400" i="1" dirty="0"/>
              <a:t> back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required</a:t>
            </a:r>
            <a:r>
              <a:rPr lang="de-DE" sz="2400" i="1" dirty="0"/>
              <a:t>. The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not </a:t>
            </a:r>
            <a:r>
              <a:rPr lang="de-DE" sz="2400" i="1" dirty="0" err="1"/>
              <a:t>locked</a:t>
            </a:r>
            <a:r>
              <a:rPr lang="de-DE" sz="2400" i="1" dirty="0"/>
              <a:t>!</a:t>
            </a:r>
          </a:p>
          <a:p>
            <a:pPr marL="0" indent="0">
              <a:buNone/>
            </a:pPr>
            <a:r>
              <a:rPr lang="de-DE" sz="2400" i="1" dirty="0"/>
              <a:t> 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sz="2400" i="1" dirty="0" err="1"/>
              <a:t>If</a:t>
            </a:r>
            <a:r>
              <a:rPr lang="de-DE" sz="2400" i="1" dirty="0"/>
              <a:t> a </a:t>
            </a:r>
            <a:r>
              <a:rPr lang="de-DE" sz="2400" i="1" dirty="0" err="1"/>
              <a:t>higher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needs</a:t>
            </a:r>
            <a:r>
              <a:rPr lang="de-DE" sz="2400" i="1" dirty="0"/>
              <a:t> a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which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already</a:t>
            </a:r>
            <a:r>
              <a:rPr lang="de-DE" sz="2400" i="1" dirty="0"/>
              <a:t> </a:t>
            </a:r>
            <a:r>
              <a:rPr lang="de-DE" sz="2400" i="1" dirty="0" err="1"/>
              <a:t>locked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a </a:t>
            </a:r>
            <a:r>
              <a:rPr lang="de-DE" sz="2400" i="1" dirty="0" err="1"/>
              <a:t>lower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,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lower</a:t>
            </a:r>
            <a:r>
              <a:rPr lang="de-DE" sz="2400" i="1" dirty="0"/>
              <a:t> </a:t>
            </a:r>
            <a:r>
              <a:rPr lang="de-DE" sz="2400" i="1" dirty="0" err="1"/>
              <a:t>prio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temporarly</a:t>
            </a:r>
            <a:r>
              <a:rPr lang="de-DE" sz="2400" i="1" dirty="0"/>
              <a:t> </a:t>
            </a:r>
            <a:r>
              <a:rPr lang="de-DE" sz="2400" i="1" dirty="0" err="1"/>
              <a:t>elevated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reach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same </a:t>
            </a:r>
            <a:r>
              <a:rPr lang="de-DE" sz="2400" i="1" dirty="0" err="1"/>
              <a:t>priority</a:t>
            </a:r>
            <a:r>
              <a:rPr lang="de-DE" sz="2400" i="1" dirty="0"/>
              <a:t>,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quickly</a:t>
            </a:r>
            <a:r>
              <a:rPr lang="de-DE" sz="2400" i="1" dirty="0"/>
              <a:t> </a:t>
            </a:r>
            <a:r>
              <a:rPr lang="de-DE" sz="2400" i="1" dirty="0" err="1"/>
              <a:t>get</a:t>
            </a:r>
            <a:r>
              <a:rPr lang="de-DE" sz="2400" i="1" dirty="0"/>
              <a:t> </a:t>
            </a:r>
            <a:r>
              <a:rPr lang="de-DE" sz="2400" i="1" dirty="0" err="1"/>
              <a:t>done</a:t>
            </a:r>
            <a:r>
              <a:rPr lang="de-DE" sz="2400" i="1" dirty="0"/>
              <a:t> </a:t>
            </a:r>
            <a:r>
              <a:rPr lang="de-DE" sz="2400" i="1" dirty="0" err="1"/>
              <a:t>his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and</a:t>
            </a:r>
            <a:r>
              <a:rPr lang="de-DE" sz="2400" i="1" dirty="0"/>
              <a:t> </a:t>
            </a:r>
            <a:r>
              <a:rPr lang="de-DE" sz="2400" i="1" dirty="0" err="1"/>
              <a:t>unlock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for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higher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17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Bare-</a:t>
            </a:r>
            <a:r>
              <a:rPr lang="de-CH" dirty="0" err="1"/>
              <a:t>metal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9" y="1825625"/>
            <a:ext cx="8893681" cy="4351338"/>
          </a:xfrm>
        </p:spPr>
      </p:pic>
    </p:spTree>
    <p:extLst>
      <p:ext uri="{BB962C8B-B14F-4D97-AF65-F5344CB8AC3E}">
        <p14:creationId xmlns:p14="http://schemas.microsoft.com/office/powerpoint/2010/main" val="26870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Cooperative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3" y="1898197"/>
            <a:ext cx="8276074" cy="4351338"/>
          </a:xfrm>
        </p:spPr>
      </p:pic>
    </p:spTree>
    <p:extLst>
      <p:ext uri="{BB962C8B-B14F-4D97-AF65-F5344CB8AC3E}">
        <p14:creationId xmlns:p14="http://schemas.microsoft.com/office/powerpoint/2010/main" val="2774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RTOS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Concurrency</a:t>
            </a:r>
            <a:r>
              <a:rPr lang="de-CH" dirty="0"/>
              <a:t> (Gleichzeitigkeit)</a:t>
            </a:r>
          </a:p>
          <a:p>
            <a:r>
              <a:rPr lang="de-CH" dirty="0" err="1"/>
              <a:t>Pre-emption</a:t>
            </a:r>
            <a:r>
              <a:rPr lang="de-CH" dirty="0"/>
              <a:t> (</a:t>
            </a:r>
            <a:r>
              <a:rPr lang="de-CH" dirty="0" err="1"/>
              <a:t>Vorwehnahme</a:t>
            </a:r>
            <a:r>
              <a:rPr lang="de-CH" dirty="0"/>
              <a:t>)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importatnt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section</a:t>
            </a:r>
            <a:r>
              <a:rPr lang="de-CH" dirty="0"/>
              <a:t> (Task)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RAM/Flash</a:t>
            </a:r>
          </a:p>
          <a:p>
            <a:r>
              <a:rPr lang="de-CH" dirty="0" err="1"/>
              <a:t>Synchronize</a:t>
            </a:r>
            <a:r>
              <a:rPr lang="de-CH" dirty="0"/>
              <a:t> Tasks</a:t>
            </a:r>
          </a:p>
          <a:p>
            <a:r>
              <a:rPr lang="de-CH" dirty="0"/>
              <a:t>3rd Party Software</a:t>
            </a:r>
          </a:p>
          <a:p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FreeRTOS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968"/>
            <a:ext cx="10901565" cy="4094220"/>
          </a:xfrm>
        </p:spPr>
      </p:pic>
      <p:sp>
        <p:nvSpPr>
          <p:cNvPr id="5" name="Rechteck 4"/>
          <p:cNvSpPr/>
          <p:nvPr/>
        </p:nvSpPr>
        <p:spPr>
          <a:xfrm>
            <a:off x="708212" y="1972235"/>
            <a:ext cx="39982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Control Block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8" y="1993577"/>
            <a:ext cx="9593424" cy="4552494"/>
          </a:xfrm>
        </p:spPr>
      </p:pic>
    </p:spTree>
    <p:extLst>
      <p:ext uri="{BB962C8B-B14F-4D97-AF65-F5344CB8AC3E}">
        <p14:creationId xmlns:p14="http://schemas.microsoft.com/office/powerpoint/2010/main" val="2475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817"/>
            <a:ext cx="10515600" cy="3670953"/>
          </a:xfrm>
        </p:spPr>
      </p:pic>
    </p:spTree>
    <p:extLst>
      <p:ext uri="{BB962C8B-B14F-4D97-AF65-F5344CB8AC3E}">
        <p14:creationId xmlns:p14="http://schemas.microsoft.com/office/powerpoint/2010/main" val="34345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States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55" y="2086882"/>
            <a:ext cx="8297490" cy="4351338"/>
          </a:xfrm>
        </p:spPr>
      </p:pic>
    </p:spTree>
    <p:extLst>
      <p:ext uri="{BB962C8B-B14F-4D97-AF65-F5344CB8AC3E}">
        <p14:creationId xmlns:p14="http://schemas.microsoft.com/office/powerpoint/2010/main" val="116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952"/>
            <a:ext cx="10515600" cy="1325563"/>
          </a:xfrm>
        </p:spPr>
        <p:txBody>
          <a:bodyPr/>
          <a:lstStyle/>
          <a:p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Semaphores</a:t>
            </a:r>
            <a:r>
              <a:rPr lang="de-DE" dirty="0"/>
              <a:t> (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Notify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Mutex</a:t>
            </a:r>
            <a:r>
              <a:rPr lang="de-DE" dirty="0"/>
              <a:t> (Mutual </a:t>
            </a:r>
            <a:r>
              <a:rPr lang="de-DE" dirty="0" err="1"/>
              <a:t>Exclusion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Message Queues (Communication)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9" y="1419515"/>
            <a:ext cx="3449045" cy="123093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9" y="3260254"/>
            <a:ext cx="3810000" cy="12192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38" y="5089262"/>
            <a:ext cx="4267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Macintosh PowerPoint</Application>
  <PresentationFormat>Breitbild</PresentationFormat>
  <Paragraphs>83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</vt:lpstr>
      <vt:lpstr>Recap for 14.March 2017</vt:lpstr>
      <vt:lpstr>Bare-metal scheduling</vt:lpstr>
      <vt:lpstr>Cooperative Scheduling</vt:lpstr>
      <vt:lpstr>Reasons to use a RTOS</vt:lpstr>
      <vt:lpstr>Features FreeRTOS</vt:lpstr>
      <vt:lpstr>Task Control Block</vt:lpstr>
      <vt:lpstr>Create a Task</vt:lpstr>
      <vt:lpstr>Task States</vt:lpstr>
      <vt:lpstr>Synchronization Fundamentals</vt:lpstr>
      <vt:lpstr>Semaphores</vt:lpstr>
      <vt:lpstr>Mutex</vt:lpstr>
      <vt:lpstr>Mutex</vt:lpstr>
      <vt:lpstr>Message Queue Fundamentals</vt:lpstr>
      <vt:lpstr>Message Queue</vt:lpstr>
      <vt:lpstr>Questions</vt:lpstr>
      <vt:lpstr>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for 14.March 2017</dc:title>
  <dc:creator>User_02</dc:creator>
  <cp:lastModifiedBy>Lucius Schärer</cp:lastModifiedBy>
  <cp:revision>21</cp:revision>
  <dcterms:created xsi:type="dcterms:W3CDTF">2017-03-19T15:12:35Z</dcterms:created>
  <dcterms:modified xsi:type="dcterms:W3CDTF">2017-03-20T16:27:57Z</dcterms:modified>
</cp:coreProperties>
</file>