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71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61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74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9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09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94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43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45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6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98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4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F8EA-E2A9-4757-B3DD-6D4C43D75600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8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5537"/>
          </a:xfrm>
        </p:spPr>
        <p:txBody>
          <a:bodyPr/>
          <a:lstStyle/>
          <a:p>
            <a:r>
              <a:rPr lang="de-CH" dirty="0" err="1"/>
              <a:t>Recap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14.March 2017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46112"/>
          </a:xfrm>
        </p:spPr>
        <p:txBody>
          <a:bodyPr/>
          <a:lstStyle/>
          <a:p>
            <a:r>
              <a:rPr lang="de-CH" dirty="0"/>
              <a:t>Webinar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Beningo</a:t>
            </a:r>
            <a:endParaRPr lang="en-GB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1524000" y="4248150"/>
            <a:ext cx="9144000" cy="1125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RTOS </a:t>
            </a:r>
            <a:r>
              <a:rPr lang="de-CH" dirty="0" err="1"/>
              <a:t>Getting</a:t>
            </a:r>
            <a:r>
              <a:rPr lang="de-CH" dirty="0"/>
              <a:t> </a:t>
            </a:r>
            <a:r>
              <a:rPr lang="de-CH" dirty="0" err="1"/>
              <a:t>Started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25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207"/>
          </a:xfrm>
        </p:spPr>
        <p:txBody>
          <a:bodyPr/>
          <a:lstStyle/>
          <a:p>
            <a:r>
              <a:rPr lang="de-DE" dirty="0" err="1" smtClean="0"/>
              <a:t>Semaphores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4351338"/>
          </a:xfrm>
        </p:spPr>
        <p:txBody>
          <a:bodyPr/>
          <a:lstStyle/>
          <a:p>
            <a:r>
              <a:rPr lang="de-DE" dirty="0" err="1" smtClean="0"/>
              <a:t>Snychronize</a:t>
            </a:r>
            <a:r>
              <a:rPr lang="de-DE" dirty="0" smtClean="0"/>
              <a:t> Tasks / </a:t>
            </a:r>
            <a:r>
              <a:rPr lang="de-DE" dirty="0" err="1" smtClean="0"/>
              <a:t>Notify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occurred</a:t>
            </a:r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838200" y="1841242"/>
            <a:ext cx="49403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#</a:t>
            </a:r>
            <a:r>
              <a:rPr lang="de-DE" sz="2400" dirty="0" err="1" smtClean="0"/>
              <a:t>include</a:t>
            </a:r>
            <a:r>
              <a:rPr lang="de-DE" sz="2400" dirty="0" smtClean="0"/>
              <a:t> „</a:t>
            </a:r>
            <a:r>
              <a:rPr lang="de-DE" sz="2400" dirty="0" err="1" smtClean="0"/>
              <a:t>semphr.h</a:t>
            </a:r>
            <a:r>
              <a:rPr lang="de-DE" sz="2400" dirty="0" smtClean="0"/>
              <a:t>“</a:t>
            </a:r>
          </a:p>
          <a:p>
            <a:endParaRPr lang="de-DE" sz="2400" b="1" dirty="0" smtClean="0"/>
          </a:p>
          <a:p>
            <a:r>
              <a:rPr lang="de-DE" sz="2000" dirty="0" err="1" smtClean="0"/>
              <a:t>SemaphoreHandle_t</a:t>
            </a:r>
            <a:r>
              <a:rPr lang="de-DE" sz="2000" dirty="0" smtClean="0"/>
              <a:t> = </a:t>
            </a:r>
            <a:r>
              <a:rPr lang="de-DE" sz="2000" dirty="0" err="1" smtClean="0"/>
              <a:t>LEDSemaphore</a:t>
            </a:r>
            <a:r>
              <a:rPr lang="de-DE" sz="2000" dirty="0" smtClean="0"/>
              <a:t>;</a:t>
            </a:r>
          </a:p>
          <a:p>
            <a:endParaRPr lang="de-DE" sz="2400" b="1" dirty="0" smtClean="0"/>
          </a:p>
          <a:p>
            <a:r>
              <a:rPr lang="de-DE" sz="2000" dirty="0" err="1" smtClean="0"/>
              <a:t>LEDSemaphore</a:t>
            </a:r>
            <a:r>
              <a:rPr lang="de-DE" sz="2000" dirty="0" smtClean="0"/>
              <a:t> = </a:t>
            </a:r>
            <a:r>
              <a:rPr lang="de-DE" sz="2000" dirty="0" err="1" smtClean="0"/>
              <a:t>xSemaphoreCreateBinary</a:t>
            </a:r>
            <a:r>
              <a:rPr lang="de-DE" sz="2000" dirty="0" smtClean="0"/>
              <a:t>();</a:t>
            </a:r>
          </a:p>
          <a:p>
            <a:r>
              <a:rPr lang="de-DE" sz="2000" dirty="0" err="1" smtClean="0"/>
              <a:t>or</a:t>
            </a:r>
            <a:endParaRPr lang="de-DE" sz="2000" dirty="0" smtClean="0"/>
          </a:p>
          <a:p>
            <a:r>
              <a:rPr lang="de-DE" sz="2000" dirty="0" err="1" smtClean="0"/>
              <a:t>xSemaphoreCreateCounting</a:t>
            </a:r>
            <a:r>
              <a:rPr lang="de-DE" sz="2000" dirty="0" smtClean="0"/>
              <a:t>();</a:t>
            </a:r>
            <a:endParaRPr lang="de-DE" sz="2000" dirty="0"/>
          </a:p>
          <a:p>
            <a:endParaRPr lang="de-DE" sz="2000" dirty="0" smtClean="0"/>
          </a:p>
          <a:p>
            <a:endParaRPr lang="de-DE" sz="2000" dirty="0" smtClean="0"/>
          </a:p>
          <a:p>
            <a:r>
              <a:rPr lang="de-DE" sz="2000" dirty="0" err="1" smtClean="0"/>
              <a:t>xSemaphoreGive</a:t>
            </a:r>
            <a:r>
              <a:rPr lang="de-DE" sz="2000" dirty="0" smtClean="0"/>
              <a:t>( </a:t>
            </a:r>
            <a:r>
              <a:rPr lang="de-DE" sz="2000" dirty="0" err="1" smtClean="0"/>
              <a:t>LEDSemaphore</a:t>
            </a:r>
            <a:r>
              <a:rPr lang="de-DE" sz="2000" dirty="0" smtClean="0"/>
              <a:t> );</a:t>
            </a:r>
          </a:p>
          <a:p>
            <a:endParaRPr lang="de-DE" sz="2000" dirty="0" smtClean="0"/>
          </a:p>
          <a:p>
            <a:endParaRPr lang="de-DE" sz="2000" dirty="0" smtClean="0"/>
          </a:p>
          <a:p>
            <a:r>
              <a:rPr lang="de-DE" sz="2000" dirty="0" err="1" smtClean="0"/>
              <a:t>xSemaphoreTake</a:t>
            </a:r>
            <a:r>
              <a:rPr lang="de-DE" sz="2000" dirty="0" smtClean="0"/>
              <a:t>( </a:t>
            </a:r>
            <a:r>
              <a:rPr lang="de-DE" sz="2000" dirty="0" err="1" smtClean="0"/>
              <a:t>LEDSemaphore</a:t>
            </a:r>
            <a:r>
              <a:rPr lang="de-DE" sz="2000" dirty="0" smtClean="0"/>
              <a:t> );</a:t>
            </a:r>
            <a:endParaRPr lang="de-DE" sz="2000" dirty="0"/>
          </a:p>
          <a:p>
            <a:endParaRPr lang="de-DE" sz="2000" dirty="0" smtClean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50" y="2735876"/>
            <a:ext cx="4710020" cy="235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1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Mutex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457762" cy="2795251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581" y="1690688"/>
            <a:ext cx="3352474" cy="2795251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675" y="1690688"/>
            <a:ext cx="3328125" cy="279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3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Mutex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09142"/>
            <a:ext cx="10515600" cy="803752"/>
          </a:xfrm>
        </p:spPr>
        <p:txBody>
          <a:bodyPr>
            <a:normAutofit/>
          </a:bodyPr>
          <a:lstStyle/>
          <a:p>
            <a:r>
              <a:rPr lang="de-DE" dirty="0" err="1" smtClean="0"/>
              <a:t>Priority</a:t>
            </a:r>
            <a:r>
              <a:rPr lang="de-DE" dirty="0" smtClean="0"/>
              <a:t> </a:t>
            </a:r>
            <a:r>
              <a:rPr lang="de-DE" dirty="0" err="1" smtClean="0"/>
              <a:t>Inheritance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25158" y="2601650"/>
            <a:ext cx="68526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#</a:t>
            </a:r>
            <a:r>
              <a:rPr lang="de-DE" dirty="0" err="1" smtClean="0"/>
              <a:t>include</a:t>
            </a:r>
            <a:r>
              <a:rPr lang="de-DE" dirty="0" smtClean="0"/>
              <a:t> „</a:t>
            </a:r>
            <a:r>
              <a:rPr lang="de-DE" dirty="0" err="1" smtClean="0"/>
              <a:t>semphr.h</a:t>
            </a:r>
            <a:r>
              <a:rPr lang="de-DE" dirty="0" smtClean="0"/>
              <a:t>“</a:t>
            </a:r>
          </a:p>
          <a:p>
            <a:endParaRPr lang="de-DE" dirty="0"/>
          </a:p>
          <a:p>
            <a:r>
              <a:rPr lang="de-DE" dirty="0" err="1" smtClean="0"/>
              <a:t>SemaphoreHandle_t</a:t>
            </a:r>
            <a:r>
              <a:rPr lang="de-DE" dirty="0" smtClean="0"/>
              <a:t> </a:t>
            </a:r>
            <a:r>
              <a:rPr lang="de-DE" dirty="0" err="1" smtClean="0"/>
              <a:t>LEDMutex</a:t>
            </a:r>
            <a:r>
              <a:rPr lang="de-DE" dirty="0" smtClean="0"/>
              <a:t>;</a:t>
            </a:r>
          </a:p>
          <a:p>
            <a:r>
              <a:rPr lang="de-DE" dirty="0" err="1" smtClean="0"/>
              <a:t>LEDMutex</a:t>
            </a:r>
            <a:r>
              <a:rPr lang="de-DE" dirty="0" smtClean="0"/>
              <a:t> = </a:t>
            </a:r>
            <a:r>
              <a:rPr lang="de-DE" dirty="0" err="1" smtClean="0"/>
              <a:t>xSemaphoreCreateMutex</a:t>
            </a:r>
            <a:r>
              <a:rPr lang="de-DE" dirty="0" smtClean="0"/>
              <a:t>();</a:t>
            </a:r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xSemaphoreTake</a:t>
            </a:r>
            <a:r>
              <a:rPr lang="de-DE" dirty="0" smtClean="0"/>
              <a:t>( </a:t>
            </a:r>
            <a:r>
              <a:rPr lang="de-DE" dirty="0" err="1" smtClean="0"/>
              <a:t>LEDMutex</a:t>
            </a:r>
            <a:r>
              <a:rPr lang="de-DE" dirty="0" smtClean="0"/>
              <a:t> );</a:t>
            </a:r>
          </a:p>
          <a:p>
            <a:endParaRPr lang="de-DE" dirty="0"/>
          </a:p>
          <a:p>
            <a:r>
              <a:rPr lang="de-DE" dirty="0" err="1" smtClean="0"/>
              <a:t>xSemaphoreGive</a:t>
            </a:r>
            <a:r>
              <a:rPr lang="de-DE" dirty="0" smtClean="0"/>
              <a:t>( </a:t>
            </a:r>
            <a:r>
              <a:rPr lang="de-DE" dirty="0" err="1" smtClean="0"/>
              <a:t>LEDMutex</a:t>
            </a:r>
            <a:r>
              <a:rPr lang="de-DE" dirty="0" smtClean="0"/>
              <a:t> );</a:t>
            </a:r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67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Message Queue </a:t>
            </a:r>
            <a:r>
              <a:rPr lang="de-DE" dirty="0" err="1" smtClean="0"/>
              <a:t>Fundamentals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Tasks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interract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50" y="2374750"/>
            <a:ext cx="56261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3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Message Queue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2646381"/>
            <a:ext cx="103067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#</a:t>
            </a:r>
            <a:r>
              <a:rPr lang="de-DE" dirty="0" err="1" smtClean="0"/>
              <a:t>include</a:t>
            </a:r>
            <a:r>
              <a:rPr lang="de-DE" dirty="0" smtClean="0"/>
              <a:t> „</a:t>
            </a:r>
            <a:r>
              <a:rPr lang="de-DE" dirty="0" err="1" smtClean="0"/>
              <a:t>queue.h</a:t>
            </a:r>
            <a:r>
              <a:rPr lang="de-DE" dirty="0" smtClean="0"/>
              <a:t>“</a:t>
            </a:r>
          </a:p>
          <a:p>
            <a:endParaRPr lang="de-DE" dirty="0"/>
          </a:p>
          <a:p>
            <a:r>
              <a:rPr lang="de-DE" dirty="0" err="1" smtClean="0"/>
              <a:t>QueueHandle_t</a:t>
            </a:r>
            <a:r>
              <a:rPr lang="de-DE" dirty="0" smtClean="0"/>
              <a:t> </a:t>
            </a:r>
            <a:r>
              <a:rPr lang="de-DE" dirty="0" err="1"/>
              <a:t>LEDQueue</a:t>
            </a:r>
            <a:r>
              <a:rPr lang="de-DE" dirty="0" smtClean="0"/>
              <a:t>;</a:t>
            </a:r>
          </a:p>
          <a:p>
            <a:endParaRPr lang="de-DE" dirty="0"/>
          </a:p>
          <a:p>
            <a:r>
              <a:rPr lang="de-DE" dirty="0" err="1" smtClean="0"/>
              <a:t>LEDQueue</a:t>
            </a:r>
            <a:r>
              <a:rPr lang="de-DE" dirty="0" smtClean="0"/>
              <a:t> = </a:t>
            </a:r>
            <a:r>
              <a:rPr lang="de-DE" dirty="0" err="1" smtClean="0"/>
              <a:t>xQueueCreate</a:t>
            </a:r>
            <a:r>
              <a:rPr lang="de-DE" dirty="0" smtClean="0"/>
              <a:t>( MAX_ITEMS, </a:t>
            </a:r>
            <a:r>
              <a:rPr lang="de-DE" dirty="0" err="1" smtClean="0"/>
              <a:t>sizeof</a:t>
            </a:r>
            <a:r>
              <a:rPr lang="de-DE" dirty="0" smtClean="0"/>
              <a:t>(  </a:t>
            </a:r>
            <a:r>
              <a:rPr lang="de-DE" dirty="0" err="1" smtClean="0"/>
              <a:t>Message_t</a:t>
            </a:r>
            <a:r>
              <a:rPr lang="de-DE" dirty="0" smtClean="0"/>
              <a:t>* ) );</a:t>
            </a:r>
          </a:p>
          <a:p>
            <a:endParaRPr lang="de-DE" dirty="0"/>
          </a:p>
          <a:p>
            <a:r>
              <a:rPr lang="de-DE" dirty="0" err="1" smtClean="0"/>
              <a:t>xQueueSend</a:t>
            </a:r>
            <a:r>
              <a:rPr lang="de-DE" dirty="0" smtClean="0"/>
              <a:t>( (</a:t>
            </a:r>
            <a:r>
              <a:rPr lang="de-DE" dirty="0" err="1" smtClean="0"/>
              <a:t>void</a:t>
            </a:r>
            <a:r>
              <a:rPr lang="de-DE" dirty="0" smtClean="0"/>
              <a:t> *)&amp;</a:t>
            </a:r>
            <a:r>
              <a:rPr lang="de-DE" dirty="0" err="1" smtClean="0"/>
              <a:t>MessagePtr</a:t>
            </a:r>
            <a:r>
              <a:rPr lang="de-DE" dirty="0" smtClean="0"/>
              <a:t> );</a:t>
            </a: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xQueueReceive</a:t>
            </a:r>
            <a:r>
              <a:rPr lang="de-DE" dirty="0" smtClean="0"/>
              <a:t>( </a:t>
            </a:r>
            <a:r>
              <a:rPr lang="de-DE" dirty="0" err="1" smtClean="0"/>
              <a:t>LEDQueue</a:t>
            </a:r>
            <a:r>
              <a:rPr lang="de-DE" dirty="0" smtClean="0"/>
              <a:t> , &amp;(</a:t>
            </a:r>
            <a:r>
              <a:rPr lang="de-DE" dirty="0" err="1" smtClean="0"/>
              <a:t>MessagePtr</a:t>
            </a:r>
            <a:r>
              <a:rPr lang="de-DE" dirty="0" smtClean="0"/>
              <a:t>) );</a:t>
            </a:r>
          </a:p>
          <a:p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838200" y="1645314"/>
            <a:ext cx="6811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de-DE" sz="2800" dirty="0" smtClean="0"/>
              <a:t>Separate Queue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sending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receiving</a:t>
            </a:r>
            <a:r>
              <a:rPr lang="de-DE" sz="2800" dirty="0" smtClean="0"/>
              <a:t> 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65424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in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semaphore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mutex</a:t>
            </a:r>
            <a:r>
              <a:rPr lang="de-DE" dirty="0" smtClean="0"/>
              <a:t>?</a:t>
            </a:r>
          </a:p>
          <a:p>
            <a:pPr marL="0" indent="0">
              <a:buNone/>
            </a:pPr>
            <a:r>
              <a:rPr lang="de-DE" sz="2400" i="1" dirty="0" err="1" smtClean="0"/>
              <a:t>If</a:t>
            </a:r>
            <a:r>
              <a:rPr lang="de-DE" sz="2400" i="1" dirty="0" smtClean="0"/>
              <a:t> a </a:t>
            </a:r>
            <a:r>
              <a:rPr lang="de-DE" sz="2400" i="1" dirty="0" err="1" smtClean="0"/>
              <a:t>Mutex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is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taken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by</a:t>
            </a:r>
            <a:r>
              <a:rPr lang="de-DE" sz="2400" i="1" dirty="0" smtClean="0"/>
              <a:t> a </a:t>
            </a:r>
            <a:r>
              <a:rPr lang="de-DE" sz="2400" i="1" dirty="0" err="1" smtClean="0"/>
              <a:t>task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the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resource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is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locked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and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owned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by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this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task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until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it‘s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given</a:t>
            </a:r>
            <a:r>
              <a:rPr lang="de-DE" sz="2400" i="1" dirty="0" smtClean="0"/>
              <a:t> back.</a:t>
            </a:r>
          </a:p>
          <a:p>
            <a:pPr marL="0" indent="0">
              <a:buNone/>
            </a:pPr>
            <a:r>
              <a:rPr lang="de-DE" sz="2400" i="1" dirty="0" smtClean="0"/>
              <a:t>A </a:t>
            </a:r>
            <a:r>
              <a:rPr lang="de-DE" sz="2400" i="1" dirty="0" err="1" smtClean="0"/>
              <a:t>semaphore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is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used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to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notify</a:t>
            </a:r>
            <a:r>
              <a:rPr lang="de-DE" sz="2400" i="1" dirty="0" smtClean="0"/>
              <a:t> a </a:t>
            </a:r>
            <a:r>
              <a:rPr lang="de-DE" sz="2400" i="1" dirty="0" err="1" smtClean="0"/>
              <a:t>task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by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giving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the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semaphore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to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another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task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which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is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pending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for</a:t>
            </a:r>
            <a:r>
              <a:rPr lang="de-DE" sz="2400" i="1" dirty="0" smtClean="0"/>
              <a:t> it. </a:t>
            </a:r>
            <a:r>
              <a:rPr lang="de-DE" sz="2400" i="1" dirty="0" err="1" smtClean="0"/>
              <a:t>No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giving</a:t>
            </a:r>
            <a:r>
              <a:rPr lang="de-DE" sz="2400" i="1" dirty="0" smtClean="0"/>
              <a:t> back </a:t>
            </a:r>
            <a:r>
              <a:rPr lang="de-DE" sz="2400" i="1" dirty="0" err="1" smtClean="0"/>
              <a:t>is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required</a:t>
            </a:r>
            <a:r>
              <a:rPr lang="de-DE" sz="2400" i="1" dirty="0" smtClean="0"/>
              <a:t>. The </a:t>
            </a:r>
            <a:r>
              <a:rPr lang="de-DE" sz="2400" i="1" dirty="0" err="1" smtClean="0"/>
              <a:t>resource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is</a:t>
            </a:r>
            <a:r>
              <a:rPr lang="de-DE" sz="2400" i="1" dirty="0" smtClean="0"/>
              <a:t> not </a:t>
            </a:r>
            <a:r>
              <a:rPr lang="de-DE" sz="2400" i="1" dirty="0" err="1" smtClean="0"/>
              <a:t>locked</a:t>
            </a:r>
            <a:r>
              <a:rPr lang="de-DE" sz="2400" i="1" dirty="0" smtClean="0"/>
              <a:t>!</a:t>
            </a:r>
          </a:p>
          <a:p>
            <a:pPr marL="0" indent="0">
              <a:buNone/>
            </a:pPr>
            <a:r>
              <a:rPr lang="de-DE" sz="2400" i="1" dirty="0" smtClean="0"/>
              <a:t> </a:t>
            </a:r>
          </a:p>
          <a:p>
            <a:pPr marL="0" indent="0">
              <a:buNone/>
            </a:pPr>
            <a:r>
              <a:rPr lang="de-DE" sz="2400" i="1" dirty="0" smtClean="0"/>
              <a:t> </a:t>
            </a:r>
            <a:endParaRPr lang="de-DE" dirty="0"/>
          </a:p>
          <a:p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Priority</a:t>
            </a:r>
            <a:r>
              <a:rPr lang="de-DE" dirty="0" smtClean="0"/>
              <a:t> </a:t>
            </a:r>
            <a:r>
              <a:rPr lang="de-DE" dirty="0" err="1" smtClean="0"/>
              <a:t>Inheritance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</a:p>
          <a:p>
            <a:pPr marL="0" indent="0">
              <a:buNone/>
            </a:pPr>
            <a:r>
              <a:rPr lang="de-DE" sz="2400" i="1" dirty="0" err="1"/>
              <a:t>If</a:t>
            </a:r>
            <a:r>
              <a:rPr lang="de-DE" sz="2400" i="1" dirty="0"/>
              <a:t> a </a:t>
            </a:r>
            <a:r>
              <a:rPr lang="de-DE" sz="2400" i="1" dirty="0" err="1"/>
              <a:t>higher</a:t>
            </a:r>
            <a:r>
              <a:rPr lang="de-DE" sz="2400" i="1" dirty="0"/>
              <a:t> </a:t>
            </a:r>
            <a:r>
              <a:rPr lang="de-DE" sz="2400" i="1" dirty="0" err="1"/>
              <a:t>priority</a:t>
            </a:r>
            <a:r>
              <a:rPr lang="de-DE" sz="2400" i="1" dirty="0"/>
              <a:t> </a:t>
            </a:r>
            <a:r>
              <a:rPr lang="de-DE" sz="2400" i="1" dirty="0" err="1"/>
              <a:t>task</a:t>
            </a:r>
            <a:r>
              <a:rPr lang="de-DE" sz="2400" i="1" dirty="0"/>
              <a:t> </a:t>
            </a:r>
            <a:r>
              <a:rPr lang="de-DE" sz="2400" i="1" dirty="0" err="1"/>
              <a:t>needs</a:t>
            </a:r>
            <a:r>
              <a:rPr lang="de-DE" sz="2400" i="1" dirty="0"/>
              <a:t> a </a:t>
            </a:r>
            <a:r>
              <a:rPr lang="de-DE" sz="2400" i="1" dirty="0" err="1"/>
              <a:t>resource</a:t>
            </a:r>
            <a:r>
              <a:rPr lang="de-DE" sz="2400" i="1" dirty="0"/>
              <a:t> </a:t>
            </a:r>
            <a:r>
              <a:rPr lang="de-DE" sz="2400" i="1" dirty="0" err="1"/>
              <a:t>which</a:t>
            </a:r>
            <a:r>
              <a:rPr lang="de-DE" sz="2400" i="1" dirty="0"/>
              <a:t> </a:t>
            </a:r>
            <a:r>
              <a:rPr lang="de-DE" sz="2400" i="1" dirty="0" err="1"/>
              <a:t>is</a:t>
            </a:r>
            <a:r>
              <a:rPr lang="de-DE" sz="2400" i="1" dirty="0"/>
              <a:t> </a:t>
            </a:r>
            <a:r>
              <a:rPr lang="de-DE" sz="2400" i="1" dirty="0" err="1"/>
              <a:t>already</a:t>
            </a:r>
            <a:r>
              <a:rPr lang="de-DE" sz="2400" i="1" dirty="0"/>
              <a:t> </a:t>
            </a:r>
            <a:r>
              <a:rPr lang="de-DE" sz="2400" i="1" dirty="0" err="1"/>
              <a:t>locked</a:t>
            </a:r>
            <a:r>
              <a:rPr lang="de-DE" sz="2400" i="1" dirty="0"/>
              <a:t> </a:t>
            </a:r>
            <a:r>
              <a:rPr lang="de-DE" sz="2400" i="1" dirty="0" err="1"/>
              <a:t>by</a:t>
            </a:r>
            <a:r>
              <a:rPr lang="de-DE" sz="2400" i="1" dirty="0"/>
              <a:t> a </a:t>
            </a:r>
            <a:r>
              <a:rPr lang="de-DE" sz="2400" i="1" dirty="0" err="1"/>
              <a:t>lower</a:t>
            </a:r>
            <a:r>
              <a:rPr lang="de-DE" sz="2400" i="1" dirty="0"/>
              <a:t> </a:t>
            </a:r>
            <a:r>
              <a:rPr lang="de-DE" sz="2400" i="1" dirty="0" err="1"/>
              <a:t>priority</a:t>
            </a:r>
            <a:r>
              <a:rPr lang="de-DE" sz="2400" i="1" dirty="0"/>
              <a:t> </a:t>
            </a:r>
            <a:r>
              <a:rPr lang="de-DE" sz="2400" i="1" dirty="0" err="1" smtClean="0"/>
              <a:t>task</a:t>
            </a:r>
            <a:r>
              <a:rPr lang="de-DE" sz="2400" i="1" dirty="0" smtClean="0"/>
              <a:t>, </a:t>
            </a:r>
            <a:r>
              <a:rPr lang="de-DE" sz="2400" i="1" dirty="0" err="1" smtClean="0"/>
              <a:t>the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lower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prio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task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is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temporarly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elevated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to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reach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the</a:t>
            </a:r>
            <a:r>
              <a:rPr lang="de-DE" sz="2400" i="1" dirty="0" smtClean="0"/>
              <a:t> same </a:t>
            </a:r>
            <a:r>
              <a:rPr lang="de-DE" sz="2400" i="1" dirty="0" err="1" smtClean="0"/>
              <a:t>priority</a:t>
            </a:r>
            <a:r>
              <a:rPr lang="de-DE" sz="2400" i="1" dirty="0" smtClean="0"/>
              <a:t>, </a:t>
            </a:r>
            <a:r>
              <a:rPr lang="de-DE" sz="2400" i="1" dirty="0" err="1" smtClean="0"/>
              <a:t>to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quickly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get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done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his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task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and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unlock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the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resource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for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the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higher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priority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task</a:t>
            </a:r>
            <a:r>
              <a:rPr lang="de-DE" sz="2400" i="1" dirty="0" smtClean="0"/>
              <a:t>.</a:t>
            </a:r>
            <a:endParaRPr lang="de-DE" sz="2400" i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171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Bare-</a:t>
            </a:r>
            <a:r>
              <a:rPr lang="de-CH" dirty="0" err="1"/>
              <a:t>metal</a:t>
            </a:r>
            <a:r>
              <a:rPr lang="de-CH" dirty="0"/>
              <a:t> </a:t>
            </a:r>
            <a:r>
              <a:rPr lang="de-CH" dirty="0" err="1"/>
              <a:t>scheduling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59" y="1825625"/>
            <a:ext cx="8893681" cy="4351338"/>
          </a:xfrm>
        </p:spPr>
      </p:pic>
    </p:spTree>
    <p:extLst>
      <p:ext uri="{BB962C8B-B14F-4D97-AF65-F5344CB8AC3E}">
        <p14:creationId xmlns:p14="http://schemas.microsoft.com/office/powerpoint/2010/main" val="268706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Cooperative</a:t>
            </a:r>
            <a:r>
              <a:rPr lang="de-CH" dirty="0"/>
              <a:t> </a:t>
            </a:r>
            <a:r>
              <a:rPr lang="de-CH" dirty="0" err="1"/>
              <a:t>Scheduling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63" y="1898197"/>
            <a:ext cx="8276074" cy="4351338"/>
          </a:xfrm>
        </p:spPr>
      </p:pic>
    </p:spTree>
    <p:extLst>
      <p:ext uri="{BB962C8B-B14F-4D97-AF65-F5344CB8AC3E}">
        <p14:creationId xmlns:p14="http://schemas.microsoft.com/office/powerpoint/2010/main" val="2774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Reasons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a RTOS</a:t>
            </a:r>
            <a:endParaRPr lang="en-GB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Concurrency</a:t>
            </a:r>
            <a:r>
              <a:rPr lang="de-CH" dirty="0"/>
              <a:t> (Gleichzeitigkeit)</a:t>
            </a:r>
          </a:p>
          <a:p>
            <a:r>
              <a:rPr lang="de-CH" dirty="0" err="1"/>
              <a:t>Pre-emption</a:t>
            </a:r>
            <a:r>
              <a:rPr lang="de-CH" dirty="0"/>
              <a:t> (</a:t>
            </a:r>
            <a:r>
              <a:rPr lang="de-CH" dirty="0" err="1"/>
              <a:t>Vorwehnahme</a:t>
            </a:r>
            <a:r>
              <a:rPr lang="de-CH" dirty="0"/>
              <a:t>) </a:t>
            </a:r>
            <a:r>
              <a:rPr lang="de-CH" dirty="0" err="1"/>
              <a:t>of</a:t>
            </a:r>
            <a:r>
              <a:rPr lang="de-CH" dirty="0"/>
              <a:t> an </a:t>
            </a:r>
            <a:r>
              <a:rPr lang="de-CH" dirty="0" err="1"/>
              <a:t>importatnt</a:t>
            </a:r>
            <a:r>
              <a:rPr lang="de-CH" dirty="0"/>
              <a:t> </a:t>
            </a:r>
            <a:r>
              <a:rPr lang="de-CH" dirty="0" err="1"/>
              <a:t>code</a:t>
            </a:r>
            <a:r>
              <a:rPr lang="de-CH" dirty="0"/>
              <a:t> </a:t>
            </a:r>
            <a:r>
              <a:rPr lang="de-CH" dirty="0" err="1"/>
              <a:t>section</a:t>
            </a:r>
            <a:r>
              <a:rPr lang="de-CH" dirty="0"/>
              <a:t> (Task)</a:t>
            </a:r>
          </a:p>
          <a:p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available</a:t>
            </a:r>
            <a:r>
              <a:rPr lang="de-CH" dirty="0"/>
              <a:t> RAM/Flash</a:t>
            </a:r>
          </a:p>
          <a:p>
            <a:r>
              <a:rPr lang="de-CH" dirty="0" err="1"/>
              <a:t>Synchronize</a:t>
            </a:r>
            <a:r>
              <a:rPr lang="de-CH" dirty="0"/>
              <a:t> Tasks</a:t>
            </a:r>
          </a:p>
          <a:p>
            <a:r>
              <a:rPr lang="de-CH" dirty="0"/>
              <a:t>3rd Party Software</a:t>
            </a:r>
          </a:p>
          <a:p>
            <a:r>
              <a:rPr lang="de-CH" dirty="0" err="1"/>
              <a:t>Ease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use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808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Features </a:t>
            </a:r>
            <a:r>
              <a:rPr lang="de-CH" dirty="0" err="1"/>
              <a:t>FreeRTOS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9968"/>
            <a:ext cx="10901565" cy="4094220"/>
          </a:xfrm>
        </p:spPr>
      </p:pic>
      <p:sp>
        <p:nvSpPr>
          <p:cNvPr id="5" name="Rechteck 4"/>
          <p:cNvSpPr/>
          <p:nvPr/>
        </p:nvSpPr>
        <p:spPr>
          <a:xfrm>
            <a:off x="708212" y="1972235"/>
            <a:ext cx="3998259" cy="600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0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Control Block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88" y="1993577"/>
            <a:ext cx="9593424" cy="4552494"/>
          </a:xfrm>
        </p:spPr>
      </p:pic>
    </p:spTree>
    <p:extLst>
      <p:ext uri="{BB962C8B-B14F-4D97-AF65-F5344CB8AC3E}">
        <p14:creationId xmlns:p14="http://schemas.microsoft.com/office/powerpoint/2010/main" val="247576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Create a Task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5817"/>
            <a:ext cx="10515600" cy="3670953"/>
          </a:xfrm>
        </p:spPr>
      </p:pic>
    </p:spTree>
    <p:extLst>
      <p:ext uri="{BB962C8B-B14F-4D97-AF65-F5344CB8AC3E}">
        <p14:creationId xmlns:p14="http://schemas.microsoft.com/office/powerpoint/2010/main" val="343450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States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55" y="2086882"/>
            <a:ext cx="8297490" cy="4351338"/>
          </a:xfrm>
        </p:spPr>
      </p:pic>
    </p:spTree>
    <p:extLst>
      <p:ext uri="{BB962C8B-B14F-4D97-AF65-F5344CB8AC3E}">
        <p14:creationId xmlns:p14="http://schemas.microsoft.com/office/powerpoint/2010/main" val="11629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3952"/>
            <a:ext cx="10515600" cy="1325563"/>
          </a:xfrm>
        </p:spPr>
        <p:txBody>
          <a:bodyPr/>
          <a:lstStyle/>
          <a:p>
            <a:r>
              <a:rPr lang="de-DE" dirty="0" err="1" smtClean="0"/>
              <a:t>Synchronization</a:t>
            </a:r>
            <a:r>
              <a:rPr lang="de-DE" dirty="0" smtClean="0"/>
              <a:t> </a:t>
            </a:r>
            <a:r>
              <a:rPr lang="de-DE" dirty="0" err="1" smtClean="0"/>
              <a:t>Fundamentals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Semaphores</a:t>
            </a:r>
            <a:r>
              <a:rPr lang="de-DE" dirty="0" smtClean="0"/>
              <a:t> (</a:t>
            </a:r>
            <a:r>
              <a:rPr lang="de-DE" dirty="0" err="1" smtClean="0"/>
              <a:t>Sync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Notify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Mutex</a:t>
            </a:r>
            <a:r>
              <a:rPr lang="de-DE" dirty="0" smtClean="0"/>
              <a:t> (Mutual </a:t>
            </a:r>
            <a:r>
              <a:rPr lang="de-DE" dirty="0" err="1" smtClean="0"/>
              <a:t>Exclusion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Message Queues (Communication)</a:t>
            </a:r>
          </a:p>
          <a:p>
            <a:endParaRPr lang="de-DE" dirty="0" smtClean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839" y="1419515"/>
            <a:ext cx="3449045" cy="1230931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839" y="3260254"/>
            <a:ext cx="3810000" cy="1219200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638" y="5089262"/>
            <a:ext cx="42672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2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Macintosh PowerPoint</Application>
  <PresentationFormat>Breitbild</PresentationFormat>
  <Paragraphs>75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Office</vt:lpstr>
      <vt:lpstr>Recap for 14.March 2017</vt:lpstr>
      <vt:lpstr>Bare-metal scheduling</vt:lpstr>
      <vt:lpstr>Cooperative Scheduling</vt:lpstr>
      <vt:lpstr>Reasons to use a RTOS</vt:lpstr>
      <vt:lpstr>Features FreeRTOS</vt:lpstr>
      <vt:lpstr>Task Control Block</vt:lpstr>
      <vt:lpstr>Create a Task</vt:lpstr>
      <vt:lpstr>Task States</vt:lpstr>
      <vt:lpstr>Synchronization Fundamentals</vt:lpstr>
      <vt:lpstr>Semaphores</vt:lpstr>
      <vt:lpstr>Mutex</vt:lpstr>
      <vt:lpstr>Mutex</vt:lpstr>
      <vt:lpstr>Message Queue Fundamentals</vt:lpstr>
      <vt:lpstr>Message Queue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for 14.March 2017</dc:title>
  <dc:creator>User_02</dc:creator>
  <cp:lastModifiedBy>Lucius Schärer</cp:lastModifiedBy>
  <cp:revision>19</cp:revision>
  <dcterms:created xsi:type="dcterms:W3CDTF">2017-03-19T15:12:35Z</dcterms:created>
  <dcterms:modified xsi:type="dcterms:W3CDTF">2017-03-20T14:13:08Z</dcterms:modified>
</cp:coreProperties>
</file>