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7" d="100"/>
          <a:sy n="107" d="100"/>
        </p:scale>
        <p:origin x="7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C23B-D3E1-9542-8415-46F374E9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65ABA-8AD4-0A4D-9B12-26E7FEDD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2B2B-7AE9-2C4C-AC0A-D674FF51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9DB3-3059-C345-B602-E78E9691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381B-7F61-9748-B75D-7E87169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C657-4875-BA4A-B5BA-2B2A9A9B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00F0-E83C-D74E-9D26-7DD8E3DD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0332-7F12-BC47-BC10-EB93071B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242C-8EC6-E04E-AA46-E677FC5A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F03F-7C85-2143-9299-22263EE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3DE27-1CD1-0A44-93A3-A4450EFB1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F291C-5AF9-5949-B0A6-4A1AFE1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6A26-4C71-9840-88B1-7B65BB34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E111-408B-7F4A-8DC1-DC0DAD7E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2AD3-ABE3-EC4B-830B-348AF4A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EF15-3C93-2D43-8C62-76E3817A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64F1-F4D3-C540-8684-23808E18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9A3A-D88B-7D4F-A208-2A30E5F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10EB-98BC-8149-B45E-729CD77A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113F-F74C-1B4E-B5EB-13D8F1B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6C0-0395-2D4A-853B-E8EEF998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6E4F-DB81-D745-B0EE-F26E1A45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B9B1-A129-8445-8218-69F036FA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E122-0FE8-4541-ABDA-F0852B8E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F3F0-37CA-B24A-82EC-5AB0350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E37F-C9D3-8346-8E37-12F2B1E6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5104-D889-1341-8442-62F00E27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B0F4-D595-DC40-B2CD-C06ED372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3769-DFE9-024C-8A80-EFD0F551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6905A-F690-3640-A8CF-318A391F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93B8-28C1-B14C-A43C-0DBE457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1421-B263-094B-84A8-8F0C7DC0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7D23-CE77-6644-935D-C9923139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9BD43-AC66-9B4F-8118-C3815989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08871-2477-0D40-9527-E8BD4DC43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F3F91-D541-B949-A552-873D9BC0A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DC097-703B-AD49-A5A5-813C0E45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B3B0C-15CA-9646-BCDC-8743EF65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CC9E-BAF0-F747-BDF9-83BEC769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04C2-6D1B-4441-B26D-0D2EF9E5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F7B58-323F-AC45-9A19-D8352951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39FA2-0B0C-9B45-ABE2-A31C3613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1F87-CCDF-0840-8867-2EE0520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333D6-7CCC-8C48-BA81-6BC9FF9C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46EC-D375-B34E-B215-925C1796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464E-5A92-B74E-AE9D-445F8645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5261-8C43-7D44-9C5C-4BB09EAF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C61E-0508-3647-98C8-970955F9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7340-6203-DD4F-BACA-EA5F4189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1E10-CA54-CC48-925D-73D5AD15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7175-6A32-2046-822D-38898832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1463D-BC8A-734F-9B57-1910B0C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5D43-68B8-0B4D-965B-0B547A9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B9D09-3F3F-B840-AFF6-CEF09D923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9419-F51E-5D48-9C5A-3052B44A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E2C3-BA99-894F-B1C5-7DFDF91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2FAA-5D42-0940-980F-1EF23510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819C-1267-1C43-B8BC-635887D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26D17-0076-3543-AB16-275824AF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077E-ED7F-4C4C-A60B-4823CF73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01CE-2A56-F342-81F1-5C189C04E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AE23-2BE5-9245-AE12-A063D635038E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EA93-99E6-9F47-8A2D-08460E90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B116-0BC8-2E40-BDDC-BA76B765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AF24-281B-2441-B649-34FFE0CD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5D6A3BE-FAA4-7347-B1C5-D3D93C08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522412"/>
            <a:ext cx="5435600" cy="346710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0299288-06BD-EA4B-804A-60FB0279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87" y="1504950"/>
            <a:ext cx="5384800" cy="347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3F39F-4545-BF4B-B790-7BF36ACF27BD}"/>
              </a:ext>
            </a:extLst>
          </p:cNvPr>
          <p:cNvSpPr txBox="1"/>
          <p:nvPr/>
        </p:nvSpPr>
        <p:spPr>
          <a:xfrm>
            <a:off x="1601214" y="5015468"/>
            <a:ext cx="340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– Initial grid with 8 robots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B2ED-B1D4-D049-92E4-1861032841F4}"/>
              </a:ext>
            </a:extLst>
          </p:cNvPr>
          <p:cNvSpPr txBox="1"/>
          <p:nvPr/>
        </p:nvSpPr>
        <p:spPr>
          <a:xfrm>
            <a:off x="6700551" y="4984750"/>
            <a:ext cx="476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– Updated grid after call to aggregate, </a:t>
            </a:r>
          </a:p>
          <a:p>
            <a:pPr algn="ctr"/>
            <a:r>
              <a:rPr lang="en-US" dirty="0"/>
              <a:t>All 8 robots at position (3,8)</a:t>
            </a:r>
          </a:p>
        </p:txBody>
      </p:sp>
    </p:spTree>
    <p:extLst>
      <p:ext uri="{BB962C8B-B14F-4D97-AF65-F5344CB8AC3E}">
        <p14:creationId xmlns:p14="http://schemas.microsoft.com/office/powerpoint/2010/main" val="14941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4F58F1C8-C3CB-B44C-BCD8-D2103341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74" y="958666"/>
            <a:ext cx="3139984" cy="2093323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4794A640-F427-C743-9286-A8A36A56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15" y="961834"/>
            <a:ext cx="3291044" cy="2090155"/>
          </a:xfrm>
          <a:prstGeom prst="rect">
            <a:avLst/>
          </a:prstGeom>
        </p:spPr>
      </p:pic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2C075570-9B66-A846-9D9A-54192AA4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916" y="958666"/>
            <a:ext cx="3300422" cy="2093323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EB098382-117B-054B-88A3-4543A75F7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933" y="3806012"/>
            <a:ext cx="3291045" cy="2112392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547A07B7-1C98-1141-8910-F086CF151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379" y="3825081"/>
            <a:ext cx="3242748" cy="20933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839AB1-A020-B44F-9CFC-B84FA3E42EC2}"/>
              </a:ext>
            </a:extLst>
          </p:cNvPr>
          <p:cNvSpPr txBox="1"/>
          <p:nvPr/>
        </p:nvSpPr>
        <p:spPr>
          <a:xfrm>
            <a:off x="750733" y="3051988"/>
            <a:ext cx="287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3a – all robots at (4,7)</a:t>
            </a:r>
          </a:p>
          <a:p>
            <a:pPr algn="ctr"/>
            <a:r>
              <a:rPr lang="en-US" dirty="0"/>
              <a:t>Safe wander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FA978E-8CC6-C543-A4FD-17C32A3608C3}"/>
              </a:ext>
            </a:extLst>
          </p:cNvPr>
          <p:cNvSpPr txBox="1"/>
          <p:nvPr/>
        </p:nvSpPr>
        <p:spPr>
          <a:xfrm>
            <a:off x="4715083" y="3051988"/>
            <a:ext cx="288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3b – all robots at (5,6)</a:t>
            </a:r>
          </a:p>
          <a:p>
            <a:pPr algn="ctr"/>
            <a:r>
              <a:rPr lang="en-US" dirty="0"/>
              <a:t>Safe wander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764A1-35E2-6749-85F5-20FBAC88E7E4}"/>
              </a:ext>
            </a:extLst>
          </p:cNvPr>
          <p:cNvSpPr txBox="1"/>
          <p:nvPr/>
        </p:nvSpPr>
        <p:spPr>
          <a:xfrm>
            <a:off x="8624894" y="3086418"/>
            <a:ext cx="285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3c – all robots at (6,7)</a:t>
            </a:r>
          </a:p>
          <a:p>
            <a:r>
              <a:rPr lang="en-US" dirty="0"/>
              <a:t>	Safe wander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02E9-55EF-244C-A7E0-E35409AF20FD}"/>
              </a:ext>
            </a:extLst>
          </p:cNvPr>
          <p:cNvSpPr txBox="1"/>
          <p:nvPr/>
        </p:nvSpPr>
        <p:spPr>
          <a:xfrm>
            <a:off x="2845221" y="5896166"/>
            <a:ext cx="288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3d – all robots at (7,6)</a:t>
            </a:r>
          </a:p>
          <a:p>
            <a:pPr algn="ctr"/>
            <a:r>
              <a:rPr lang="en-US" dirty="0"/>
              <a:t>Safe wander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BD369-05DF-2549-A47C-01E89E20FB65}"/>
              </a:ext>
            </a:extLst>
          </p:cNvPr>
          <p:cNvSpPr txBox="1"/>
          <p:nvPr/>
        </p:nvSpPr>
        <p:spPr>
          <a:xfrm>
            <a:off x="6974683" y="5896166"/>
            <a:ext cx="2875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3e – all robots at (8,7)</a:t>
            </a:r>
          </a:p>
          <a:p>
            <a:pPr algn="ctr"/>
            <a:r>
              <a:rPr lang="en-US" dirty="0"/>
              <a:t>Safe wander 4</a:t>
            </a:r>
          </a:p>
        </p:txBody>
      </p:sp>
    </p:spTree>
    <p:extLst>
      <p:ext uri="{BB962C8B-B14F-4D97-AF65-F5344CB8AC3E}">
        <p14:creationId xmlns:p14="http://schemas.microsoft.com/office/powerpoint/2010/main" val="328821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7A692DF-284C-F24A-A939-96FF3F4B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5" y="2252653"/>
            <a:ext cx="3279847" cy="2121796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51AA4FD-C2E0-C343-9408-F10CE02F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874" y="2252653"/>
            <a:ext cx="3279847" cy="2121796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E78FA4A0-910A-DF4C-8B7E-FFF6CEE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653" y="2252653"/>
            <a:ext cx="3318987" cy="2121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51B20-D666-AF4A-BB4A-4FCFB6C0688C}"/>
              </a:ext>
            </a:extLst>
          </p:cNvPr>
          <p:cNvSpPr txBox="1"/>
          <p:nvPr/>
        </p:nvSpPr>
        <p:spPr>
          <a:xfrm>
            <a:off x="601351" y="4374449"/>
            <a:ext cx="3043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4a – disperse from (8,7)</a:t>
            </a:r>
          </a:p>
          <a:p>
            <a:pPr algn="ctr"/>
            <a:r>
              <a:rPr lang="en-US" dirty="0"/>
              <a:t>Disperse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28F52-C9E9-1447-AF8E-762A62C11C00}"/>
              </a:ext>
            </a:extLst>
          </p:cNvPr>
          <p:cNvSpPr txBox="1"/>
          <p:nvPr/>
        </p:nvSpPr>
        <p:spPr>
          <a:xfrm>
            <a:off x="4598130" y="4374449"/>
            <a:ext cx="3043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4b – disperse from (8,7)</a:t>
            </a:r>
          </a:p>
          <a:p>
            <a:pPr algn="ctr"/>
            <a:r>
              <a:rPr lang="en-US" dirty="0"/>
              <a:t>Disperse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180D8-77BB-304F-AEC8-81E83E01E2D1}"/>
              </a:ext>
            </a:extLst>
          </p:cNvPr>
          <p:cNvSpPr txBox="1"/>
          <p:nvPr/>
        </p:nvSpPr>
        <p:spPr>
          <a:xfrm>
            <a:off x="8614479" y="4374448"/>
            <a:ext cx="3043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4c – disperse from (8,7)</a:t>
            </a:r>
          </a:p>
          <a:p>
            <a:pPr algn="ctr"/>
            <a:r>
              <a:rPr lang="en-US"/>
              <a:t>Disperse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2022-02-16T20:34:59Z</dcterms:created>
  <dcterms:modified xsi:type="dcterms:W3CDTF">2022-02-16T20:53:56Z</dcterms:modified>
</cp:coreProperties>
</file>