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 smtClean="0"/>
              <a:t>Modulnamen durch Klicken hinzufügen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 smtClean="0"/>
              <a:t>Ersteller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 smtClean="0"/>
              <a:t>Instant-Messaging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sicherer, hardwarenaher Anwendungen in 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 und Vorgehen</a:t>
            </a:r>
          </a:p>
          <a:p>
            <a:r>
              <a:rPr lang="de-DE" dirty="0" smtClean="0"/>
              <a:t>Kommunikationsprotokoll</a:t>
            </a:r>
          </a:p>
          <a:p>
            <a:r>
              <a:rPr lang="de-DE" dirty="0" smtClean="0"/>
              <a:t>Implementierungslogik</a:t>
            </a:r>
          </a:p>
          <a:p>
            <a:r>
              <a:rPr lang="de-DE" dirty="0" smtClean="0"/>
              <a:t>Anwendungspräsentation</a:t>
            </a:r>
          </a:p>
          <a:p>
            <a:r>
              <a:rPr lang="de-DE" dirty="0" smtClean="0"/>
              <a:t>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16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DIN Pro Cond Medium</vt:lpstr>
      <vt:lpstr>Office Theme</vt:lpstr>
      <vt:lpstr>Instant-Messaging</vt:lpstr>
      <vt:lpstr>Gliederung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Daniel Kreck</cp:lastModifiedBy>
  <cp:revision>8</cp:revision>
  <dcterms:created xsi:type="dcterms:W3CDTF">2016-05-07T19:06:58Z</dcterms:created>
  <dcterms:modified xsi:type="dcterms:W3CDTF">2016-05-07T19:47:18Z</dcterms:modified>
</cp:coreProperties>
</file>