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91" r:id="rId4"/>
    <p:sldId id="258" r:id="rId5"/>
    <p:sldId id="259" r:id="rId6"/>
    <p:sldId id="260" r:id="rId7"/>
    <p:sldId id="279" r:id="rId8"/>
    <p:sldId id="286" r:id="rId9"/>
    <p:sldId id="287" r:id="rId10"/>
    <p:sldId id="288" r:id="rId11"/>
    <p:sldId id="290" r:id="rId12"/>
    <p:sldId id="280" r:id="rId13"/>
    <p:sldId id="283" r:id="rId14"/>
    <p:sldId id="281" r:id="rId15"/>
    <p:sldId id="284" r:id="rId16"/>
    <p:sldId id="282" r:id="rId17"/>
    <p:sldId id="265" r:id="rId18"/>
    <p:sldId id="296" r:id="rId19"/>
    <p:sldId id="295" r:id="rId20"/>
    <p:sldId id="292" r:id="rId21"/>
    <p:sldId id="263" r:id="rId22"/>
    <p:sldId id="294" r:id="rId23"/>
    <p:sldId id="264" r:id="rId24"/>
    <p:sldId id="267" r:id="rId25"/>
    <p:sldId id="278" r:id="rId26"/>
    <p:sldId id="269" r:id="rId27"/>
    <p:sldId id="268" r:id="rId28"/>
    <p:sldId id="276" r:id="rId29"/>
    <p:sldId id="270" r:id="rId30"/>
    <p:sldId id="298" r:id="rId31"/>
    <p:sldId id="299" r:id="rId32"/>
    <p:sldId id="300" r:id="rId33"/>
    <p:sldId id="301" r:id="rId34"/>
    <p:sldId id="302" r:id="rId35"/>
    <p:sldId id="293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37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8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4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4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4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4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0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5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9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Kontakt hinzufügen</a:t>
            </a:r>
            <a:r>
              <a:rPr lang="de-DE" baseline="0" dirty="0" smtClean="0"/>
              <a:t> für Gruppenchat!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8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678424" y="4910328"/>
            <a:ext cx="317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Ewald Bayer</a:t>
            </a: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 Schmischke</a:t>
            </a: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 Westbrock</a:t>
            </a: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Iffland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800119"/>
            <a:ext cx="210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24290" y="2800119"/>
            <a:ext cx="221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9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798064"/>
            <a:ext cx="2061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36725" y="2796009"/>
            <a:ext cx="226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0177" y="2800119"/>
            <a:ext cx="201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Welt!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5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6154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82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4" y="3210399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354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389932" y="351296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startet</a:t>
            </a: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66" y="2577590"/>
            <a:ext cx="2183665" cy="3287628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381050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4200979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6149766" y="4203155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6140409" y="3810500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103" name="Pfeil nach rechts 102"/>
          <p:cNvSpPr/>
          <p:nvPr/>
        </p:nvSpPr>
        <p:spPr>
          <a:xfrm>
            <a:off x="2942895" y="389862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3431153" y="2122902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ein Main-Task läuft an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4" y="380941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5560130" y="380941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5999007" y="3995801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93" y="380941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err="1" smtClean="0"/>
              <a:t>GtkAda</a:t>
            </a:r>
            <a:r>
              <a:rPr lang="de-DE" dirty="0" smtClean="0"/>
              <a:t> mit </a:t>
            </a:r>
            <a:r>
              <a:rPr lang="de-DE" dirty="0" err="1" smtClean="0"/>
              <a:t>Glade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5" y="2069658"/>
            <a:ext cx="8093328" cy="4021390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13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-251460" y="6057644"/>
            <a:ext cx="964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sz="16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r>
              <a:rPr lang="de-DE" sz="16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 Ewald Bayer ● Leonard Schmischke ● Sebastian Westbrock ● Thomas Iffland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95" y="2050478"/>
            <a:ext cx="5464728" cy="4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84" y="2575274"/>
            <a:ext cx="4781550" cy="2190750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6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 </a:t>
            </a:r>
            <a:r>
              <a:rPr lang="de-DE"/>
              <a:t>von </a:t>
            </a:r>
            <a:r>
              <a:rPr lang="de-DE" smtClean="0"/>
              <a:t>Ada</a:t>
            </a:r>
            <a:endParaRPr lang="de-DE" dirty="0" smtClean="0"/>
          </a:p>
          <a:p>
            <a:r>
              <a:rPr lang="de-DE" dirty="0" err="1" smtClean="0"/>
              <a:t>GtkAda</a:t>
            </a:r>
            <a:endParaRPr lang="de-DE" dirty="0"/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65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75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Erweiterbarkeit</a:t>
            </a:r>
          </a:p>
          <a:p>
            <a:r>
              <a:rPr lang="de-DE" dirty="0"/>
              <a:t>Hindernisse</a:t>
            </a: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07" y="4844132"/>
            <a:ext cx="1584176" cy="157961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1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ewitterblitz 22"/>
          <p:cNvSpPr/>
          <p:nvPr/>
        </p:nvSpPr>
        <p:spPr>
          <a:xfrm rot="20902562" flipH="1">
            <a:off x="1681680" y="4756857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78823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87302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Compilerfehler</a:t>
            </a:r>
            <a:endParaRPr lang="de-DE" dirty="0"/>
          </a:p>
        </p:txBody>
      </p:sp>
      <p:pic>
        <p:nvPicPr>
          <p:cNvPr id="2050" name="Picture 2" descr="http://img20.dreamies.de/img/687/b/2hw3amslc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34" y="2337291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3352459"/>
            <a:ext cx="8245475" cy="1605644"/>
          </a:xfrm>
        </p:spPr>
      </p:pic>
    </p:spTree>
    <p:extLst>
      <p:ext uri="{BB962C8B-B14F-4D97-AF65-F5344CB8AC3E}">
        <p14:creationId xmlns:p14="http://schemas.microsoft.com/office/powerpoint/2010/main" val="5044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7744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956</Words>
  <Application>Microsoft Office PowerPoint</Application>
  <PresentationFormat>Bildschirmpräsentation (4:3)</PresentationFormat>
  <Paragraphs>339</Paragraphs>
  <Slides>35</Slides>
  <Notes>12</Notes>
  <HiddenSlides>4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DIN Pro Cond Medium</vt:lpstr>
      <vt:lpstr>Office Theme</vt:lpstr>
      <vt:lpstr>Instant-Messaging</vt:lpstr>
      <vt:lpstr>Instant-Messaging</vt:lpstr>
      <vt:lpstr>Gliederung</vt:lpstr>
      <vt:lpstr>Projektidee</vt:lpstr>
      <vt:lpstr>Vorgehen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Implementierungslogik</vt:lpstr>
      <vt:lpstr>Implementierungslogik</vt:lpstr>
      <vt:lpstr>GtkAda mit Glade</vt:lpstr>
      <vt:lpstr>Anwendungspräsentation</vt:lpstr>
      <vt:lpstr>Erweiterbarkeit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Compilerfehler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88</cp:revision>
  <dcterms:created xsi:type="dcterms:W3CDTF">2016-05-07T19:06:58Z</dcterms:created>
  <dcterms:modified xsi:type="dcterms:W3CDTF">2016-05-09T19:34:35Z</dcterms:modified>
</cp:coreProperties>
</file>