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7" r:id="rId11"/>
    <p:sldId id="269" r:id="rId12"/>
    <p:sldId id="268" r:id="rId13"/>
    <p:sldId id="276" r:id="rId14"/>
    <p:sldId id="270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 Server, frei dazu reden,</a:t>
            </a:r>
            <a:r>
              <a:rPr lang="de-DE" baseline="0" dirty="0" smtClean="0"/>
              <a:t> </a:t>
            </a:r>
            <a:r>
              <a:rPr lang="de-DE" dirty="0" smtClean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</a:t>
            </a:r>
            <a:r>
              <a:rPr lang="de-DE" sz="1400" dirty="0" smtClean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</a:t>
            </a:r>
            <a:r>
              <a:rPr lang="de-DE" sz="1400" dirty="0" smtClean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Type </a:t>
            </a:r>
            <a:r>
              <a:rPr lang="de-DE" sz="1400" dirty="0" err="1" smtClean="0"/>
              <a:t>ChatroomPointer</a:t>
            </a:r>
            <a:endParaRPr lang="de-DE" sz="1400" dirty="0" smtClean="0"/>
          </a:p>
          <a:p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Chatroom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/>
              <a:t>ChatroomPtr</a:t>
            </a:r>
            <a:endParaRPr lang="de-DE" sz="1400" dirty="0" smtClean="0"/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Type </a:t>
            </a:r>
            <a:r>
              <a:rPr lang="de-DE" sz="1400" dirty="0" err="1" smtClean="0"/>
              <a:t>ChatroomPointer</a:t>
            </a:r>
            <a:endParaRPr lang="de-DE" sz="1400" dirty="0" smtClean="0"/>
          </a:p>
          <a:p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Chatroom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</a:t>
            </a:r>
            <a:endParaRPr lang="de-DE" dirty="0"/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Erweiterbarkeit</a:t>
            </a:r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Fällt </a:t>
            </a:r>
            <a:r>
              <a:rPr lang="de-DE" dirty="0" err="1" smtClean="0"/>
              <a:t>evtl</a:t>
            </a:r>
            <a:r>
              <a:rPr lang="de-DE" dirty="0" smtClean="0"/>
              <a:t> raus, diskutierbar.</a:t>
            </a:r>
          </a:p>
          <a:p>
            <a:r>
              <a:rPr lang="de-DE" dirty="0" smtClean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Kommunikationsprotokoll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Grundlegende Funktionsweise</a:t>
            </a:r>
          </a:p>
          <a:p>
            <a:r>
              <a:rPr lang="de-DE" dirty="0" smtClean="0"/>
              <a:t>Welche Typen? Welche Funktion?</a:t>
            </a:r>
          </a:p>
          <a:p>
            <a:r>
              <a:rPr lang="de-DE" dirty="0" smtClean="0"/>
              <a:t>Trennzeichen, Endzeichen</a:t>
            </a:r>
          </a:p>
          <a:p>
            <a:r>
              <a:rPr lang="de-DE" dirty="0" smtClean="0"/>
              <a:t>Beispielhafter Ablauf zur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Anwendungspräsentation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und Clients startklar, von unterschiedlichen Rechnern aus!</a:t>
            </a:r>
          </a:p>
          <a:p>
            <a:r>
              <a:rPr lang="de-DE" dirty="0" smtClean="0"/>
              <a:t>Funktionen demonstrieren </a:t>
            </a:r>
          </a:p>
          <a:p>
            <a:r>
              <a:rPr lang="de-DE" dirty="0" smtClean="0"/>
              <a:t>Wenn es um die Server Funktionen geht, Server auf Präsentationslaptop, wenn um die Client Funktionen extra Client </a:t>
            </a:r>
            <a:r>
              <a:rPr lang="de-DE" dirty="0"/>
              <a:t>F</a:t>
            </a:r>
            <a:r>
              <a:rPr lang="de-DE" dirty="0" smtClean="0"/>
              <a:t>enster auf diesem Laptop ansonsten kommt </a:t>
            </a:r>
            <a:r>
              <a:rPr lang="de-DE" dirty="0"/>
              <a:t>I</a:t>
            </a:r>
            <a:r>
              <a:rPr lang="de-DE" dirty="0" smtClean="0"/>
              <a:t>nput von außerhalb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 leicht erweiterbar durch Typen</a:t>
            </a:r>
          </a:p>
          <a:p>
            <a:r>
              <a:rPr lang="de-DE" dirty="0" smtClean="0"/>
              <a:t>Ideen nennen, </a:t>
            </a:r>
            <a:r>
              <a:rPr lang="de-DE" dirty="0" err="1" smtClean="0"/>
              <a:t>z.b.</a:t>
            </a:r>
            <a:r>
              <a:rPr lang="de-DE" dirty="0" smtClean="0"/>
              <a:t> </a:t>
            </a:r>
            <a:r>
              <a:rPr lang="de-DE" dirty="0" err="1" smtClean="0"/>
              <a:t>Smiles</a:t>
            </a:r>
            <a:r>
              <a:rPr lang="de-DE" dirty="0" smtClean="0"/>
              <a:t>, </a:t>
            </a:r>
            <a:r>
              <a:rPr lang="de-DE" dirty="0" err="1" smtClean="0"/>
              <a:t>History</a:t>
            </a:r>
            <a:r>
              <a:rPr lang="de-DE" dirty="0" smtClean="0"/>
              <a:t> Log, Spiele wie in </a:t>
            </a:r>
            <a:r>
              <a:rPr lang="de-DE" dirty="0" err="1" smtClean="0"/>
              <a:t>ClientGUI</a:t>
            </a:r>
            <a:r>
              <a:rPr lang="de-DE" dirty="0" smtClean="0"/>
              <a:t> schon zu 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Hindernisse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von Ada und GTK</a:t>
            </a:r>
          </a:p>
          <a:p>
            <a:r>
              <a:rPr lang="de-DE" dirty="0" smtClean="0"/>
              <a:t>Zirkuläre Abhängigkeiten</a:t>
            </a:r>
          </a:p>
          <a:p>
            <a:r>
              <a:rPr lang="de-DE" dirty="0" smtClean="0"/>
              <a:t>Pointer Verhalten unklar, wann Call </a:t>
            </a:r>
            <a:r>
              <a:rPr lang="de-DE" dirty="0" err="1" smtClean="0"/>
              <a:t>by</a:t>
            </a:r>
            <a:r>
              <a:rPr lang="de-DE" dirty="0" smtClean="0"/>
              <a:t> Value wann Call </a:t>
            </a:r>
            <a:r>
              <a:rPr lang="de-DE" dirty="0" err="1" smtClean="0"/>
              <a:t>by</a:t>
            </a:r>
            <a:r>
              <a:rPr lang="de-DE" dirty="0" smtClean="0"/>
              <a:t> Reference </a:t>
            </a:r>
          </a:p>
          <a:p>
            <a:r>
              <a:rPr lang="de-DE" dirty="0" err="1" smtClean="0"/>
              <a:t>Compilermagic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643</Words>
  <Application>Microsoft Office PowerPoint</Application>
  <PresentationFormat>Bildschirmpräsentation (4:3)</PresentationFormat>
  <Paragraphs>219</Paragraphs>
  <Slides>19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Anwendungspräsentation</vt:lpstr>
      <vt:lpstr>Erweiterbarkeit</vt:lpstr>
      <vt:lpstr>Hindernisse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  <vt:lpstr>Implementierungslogik – anderes Wort finden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66</cp:revision>
  <dcterms:created xsi:type="dcterms:W3CDTF">2016-05-07T19:06:58Z</dcterms:created>
  <dcterms:modified xsi:type="dcterms:W3CDTF">2016-05-08T16:12:20Z</dcterms:modified>
</cp:coreProperties>
</file>