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7" r:id="rId11"/>
    <p:sldId id="269" r:id="rId12"/>
    <p:sldId id="268" r:id="rId13"/>
    <p:sldId id="276" r:id="rId14"/>
    <p:sldId id="270" r:id="rId15"/>
    <p:sldId id="275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1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Everything.ads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6" name="Gewitterblitz 25"/>
          <p:cNvSpPr/>
          <p:nvPr/>
        </p:nvSpPr>
        <p:spPr>
          <a:xfrm rot="20902562" flipH="1">
            <a:off x="1654638" y="4681996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2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6016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9392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4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/>
              <a:t>ChatroomPtr</a:t>
            </a:r>
            <a:endParaRPr lang="de-DE" sz="1400" dirty="0"/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1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Erweiterbarkeit</a:t>
            </a:r>
          </a:p>
          <a:p>
            <a:r>
              <a:rPr lang="de-DE" dirty="0"/>
              <a:t>Hindernisse</a:t>
            </a:r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 – anderes Wort finden</a:t>
            </a:r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 von Ada und GTK</a:t>
            </a:r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604</Words>
  <Application>Microsoft Office PowerPoint</Application>
  <PresentationFormat>Bildschirmpräsentation (4:3)</PresentationFormat>
  <Paragraphs>219</Paragraphs>
  <Slides>19</Slides>
  <Notes>3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Implementierungslogik – anderes Wort finden</vt:lpstr>
      <vt:lpstr>Anwendungspräsentation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73</cp:revision>
  <dcterms:created xsi:type="dcterms:W3CDTF">2016-05-07T19:06:58Z</dcterms:created>
  <dcterms:modified xsi:type="dcterms:W3CDTF">2016-05-09T08:53:40Z</dcterms:modified>
</cp:coreProperties>
</file>