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9" r:id="rId7"/>
    <p:sldId id="286" r:id="rId8"/>
    <p:sldId id="287" r:id="rId9"/>
    <p:sldId id="288" r:id="rId10"/>
    <p:sldId id="289" r:id="rId11"/>
    <p:sldId id="290" r:id="rId12"/>
    <p:sldId id="280" r:id="rId13"/>
    <p:sldId id="283" r:id="rId14"/>
    <p:sldId id="281" r:id="rId15"/>
    <p:sldId id="284" r:id="rId16"/>
    <p:sldId id="282" r:id="rId17"/>
    <p:sldId id="265" r:id="rId18"/>
    <p:sldId id="277" r:id="rId19"/>
    <p:sldId id="262" r:id="rId20"/>
    <p:sldId id="263" r:id="rId21"/>
    <p:sldId id="264" r:id="rId22"/>
    <p:sldId id="267" r:id="rId23"/>
    <p:sldId id="278" r:id="rId24"/>
    <p:sldId id="269" r:id="rId25"/>
    <p:sldId id="268" r:id="rId26"/>
    <p:sldId id="276" r:id="rId27"/>
    <p:sldId id="270" r:id="rId28"/>
    <p:sldId id="275" r:id="rId29"/>
    <p:sldId id="271" r:id="rId30"/>
    <p:sldId id="272" r:id="rId31"/>
    <p:sldId id="273" r:id="rId32"/>
    <p:sldId id="274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98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1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95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9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Kontakt hinzufügen</a:t>
            </a:r>
            <a:r>
              <a:rPr lang="de-DE" baseline="0" dirty="0" smtClean="0"/>
              <a:t> für Gruppenchat!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Addcontact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Chatrequest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82737" y="2800119"/>
            <a:ext cx="201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0 </a:t>
            </a:r>
            <a:r>
              <a:rPr lang="de-DE" dirty="0" err="1" smtClean="0"/>
              <a:t>Standart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1 </a:t>
            </a:r>
            <a:r>
              <a:rPr lang="de-DE" dirty="0" err="1" smtClean="0"/>
              <a:t>ServerRoomID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 </a:t>
            </a:r>
            <a:r>
              <a:rPr lang="de-DE" dirty="0" err="1" smtClean="0"/>
              <a:t>ChatRoomID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403928" y="2802174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Addcontact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Chatrequest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421368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82737" y="2800119"/>
            <a:ext cx="201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0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Standart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ServerRoomID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ChatRoomID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0177" y="2800119"/>
            <a:ext cx="201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&lt;</a:t>
            </a:r>
            <a:r>
              <a:rPr lang="de-DE" dirty="0" err="1" smtClean="0"/>
              <a:t>password</a:t>
            </a:r>
            <a:r>
              <a:rPr lang="de-DE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&lt;</a:t>
            </a:r>
            <a:r>
              <a:rPr lang="de-DE" dirty="0" err="1" smtClean="0"/>
              <a:t>contact</a:t>
            </a:r>
            <a:r>
              <a:rPr lang="de-DE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Hallo Welt!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50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6154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8272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" y="3210399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354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 – anderes Wort finden</a:t>
            </a:r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 – anderes Wort finden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34" y="262331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0" y="326307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0" y="3653553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5092893" y="3655729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5083536" y="326307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032121" y="216862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01" y="3261988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4503257" y="3261988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4942134" y="3448375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1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0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</p:spTree>
    <p:extLst>
      <p:ext uri="{BB962C8B-B14F-4D97-AF65-F5344CB8AC3E}">
        <p14:creationId xmlns:p14="http://schemas.microsoft.com/office/powerpoint/2010/main" val="187395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von Ada und GTK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80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653261">
            <a:off x="3305125" y="3338370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Everything.ads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…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67451" y="4574216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6" name="Gewitterblitz 25"/>
          <p:cNvSpPr/>
          <p:nvPr/>
        </p:nvSpPr>
        <p:spPr>
          <a:xfrm rot="20902562" flipH="1">
            <a:off x="1654638" y="4681996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2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601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3922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</a:t>
            </a:r>
            <a:r>
              <a:rPr lang="de-DE" sz="1400" dirty="0">
                <a:solidFill>
                  <a:srgbClr val="FF0000"/>
                </a:solidFill>
              </a:rPr>
              <a:t>- Chatroom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44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Chatrooms.ads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Chatroom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ServerLogic.ads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Server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 Client</a:t>
            </a:r>
          </a:p>
          <a:p>
            <a:r>
              <a:rPr lang="de-DE" sz="1400" dirty="0"/>
              <a:t>      - Chatroom</a:t>
            </a:r>
          </a:p>
          <a:p>
            <a:r>
              <a:rPr lang="de-DE" sz="1400" dirty="0"/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 flipV="1">
            <a:off x="2134853" y="2810675"/>
            <a:ext cx="4204283" cy="19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54106" y="3862159"/>
            <a:ext cx="137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Clients.ads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6207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Clients.ads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Type Client </a:t>
            </a:r>
            <a:r>
              <a:rPr lang="de-DE" sz="1400" dirty="0" err="1"/>
              <a:t>is</a:t>
            </a:r>
            <a:endParaRPr lang="de-DE" sz="1400" dirty="0"/>
          </a:p>
          <a:p>
            <a:r>
              <a:rPr lang="de-DE" sz="1400" dirty="0"/>
              <a:t>      -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/>
              <a:t>ChatroomPtr</a:t>
            </a:r>
            <a:endParaRPr lang="de-DE" sz="1400" dirty="0"/>
          </a:p>
          <a:p>
            <a:r>
              <a:rPr lang="de-DE" sz="1400" dirty="0"/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94195" y="3881325"/>
            <a:ext cx="171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ServerLogic.ads</a:t>
            </a:r>
            <a:endParaRPr lang="de-DE" sz="1400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79" y="3162650"/>
            <a:ext cx="1266591" cy="21308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57194" y="4606022"/>
            <a:ext cx="127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Limited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r>
              <a:rPr lang="de-DE" sz="1400" dirty="0" err="1"/>
              <a:t>Chatrooms.ads</a:t>
            </a:r>
            <a:endParaRPr lang="de-DE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3233091" y="5778823"/>
            <a:ext cx="182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Type </a:t>
            </a:r>
            <a:r>
              <a:rPr lang="de-DE" sz="1400" dirty="0" err="1"/>
              <a:t>ChatroomPointer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52459"/>
            <a:ext cx="8245475" cy="1605644"/>
          </a:xfrm>
        </p:spPr>
      </p:pic>
    </p:spTree>
    <p:extLst>
      <p:ext uri="{BB962C8B-B14F-4D97-AF65-F5344CB8AC3E}">
        <p14:creationId xmlns:p14="http://schemas.microsoft.com/office/powerpoint/2010/main" val="5044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Addcontact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Chatrequest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Addcontact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Chatrequest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DarkMaster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52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Addcontact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Chatrequest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82737" y="2800119"/>
            <a:ext cx="201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0 </a:t>
            </a:r>
            <a:r>
              <a:rPr lang="de-DE" dirty="0" err="1" smtClean="0"/>
              <a:t>Standart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1 </a:t>
            </a:r>
            <a:r>
              <a:rPr lang="de-DE" dirty="0" err="1" smtClean="0"/>
              <a:t>ServerRoomID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 </a:t>
            </a:r>
            <a:r>
              <a:rPr lang="de-DE" dirty="0" err="1" smtClean="0"/>
              <a:t>ChatRoomID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4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963</Words>
  <Application>Microsoft Office PowerPoint</Application>
  <PresentationFormat>Bildschirmpräsentation (4:3)</PresentationFormat>
  <Paragraphs>346</Paragraphs>
  <Slides>32</Slides>
  <Notes>12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DIN Pro Cond Medium</vt:lpstr>
      <vt:lpstr>Office Theme</vt:lpstr>
      <vt:lpstr>Instant-Messaging</vt:lpstr>
      <vt:lpstr>Gliederung</vt:lpstr>
      <vt:lpstr>Projektidee</vt:lpstr>
      <vt:lpstr>Vorgehen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Implementierungslogik – anderes Wort finden</vt:lpstr>
      <vt:lpstr>Implementierungslogik – anderes Wort finden</vt:lpstr>
      <vt:lpstr>Anwendungspräsentation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81</cp:revision>
  <dcterms:created xsi:type="dcterms:W3CDTF">2016-05-07T19:06:58Z</dcterms:created>
  <dcterms:modified xsi:type="dcterms:W3CDTF">2016-05-09T16:28:12Z</dcterms:modified>
</cp:coreProperties>
</file>