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4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3A48C-A592-4DCA-964C-2AA7FC1C9F64}" type="datetimeFigureOut">
              <a:rPr lang="de-DE" smtClean="0"/>
              <a:t>08.05.2016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A5C8B-E559-406D-A6CE-B08D815A3D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917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Warum</a:t>
            </a:r>
            <a:r>
              <a:rPr lang="de-DE" baseline="0" dirty="0" smtClean="0"/>
              <a:t> Chat? Gute Abdeckung der Kursinhalte (diese nennen: Nebenläufigkeitskonzepte Ada, GUI mit GTK, Objektorientiert…), gut auf die Gruppenmitglieder aufteilbar, grobes Anreißen der Funktionalität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184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282"/>
            <a:ext cx="4167691" cy="539435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4A5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43000" y="1706973"/>
            <a:ext cx="6858000" cy="1677552"/>
          </a:xfrm>
        </p:spPr>
        <p:txBody>
          <a:bodyPr anchor="b"/>
          <a:lstStyle>
            <a:lvl1pPr algn="ctr">
              <a:defRPr sz="5400" b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9"/>
            <a:ext cx="6858000" cy="758206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 smtClean="0"/>
              <a:t>Modulnamen durch Klicken hinzufügen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750000" y="6602403"/>
            <a:ext cx="2057400" cy="1384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6BA29B3-8513-41B2-82FA-BF21404D1B3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270001" y="6602403"/>
            <a:ext cx="251068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900" dirty="0" smtClean="0">
                <a:solidFill>
                  <a:schemeClr val="bg1"/>
                </a:solidFill>
                <a:latin typeface="DIN Pro Cond Medium" panose="020B0606020101010102" pitchFamily="34" charset="0"/>
                <a:cs typeface="DIN Pro Cond Medium" panose="020B0606020101010102" pitchFamily="34" charset="0"/>
              </a:rPr>
              <a:t>UNIVERSITY</a:t>
            </a:r>
            <a:r>
              <a:rPr lang="de-DE" sz="900" baseline="0" dirty="0" smtClean="0">
                <a:solidFill>
                  <a:schemeClr val="bg1"/>
                </a:solidFill>
                <a:latin typeface="DIN Pro Cond Medium" panose="020B0606020101010102" pitchFamily="34" charset="0"/>
                <a:cs typeface="DIN Pro Cond Medium" panose="020B0606020101010102" pitchFamily="34" charset="0"/>
              </a:rPr>
              <a:t> OF APPLIED SCIENCES</a:t>
            </a:r>
            <a:endParaRPr lang="de-DE" sz="900" dirty="0">
              <a:solidFill>
                <a:schemeClr val="bg1"/>
              </a:solidFill>
              <a:latin typeface="DIN Pro Cond Medium" panose="020B0606020101010102" pitchFamily="34" charset="0"/>
              <a:cs typeface="DIN Pro Cond Medium" panose="020B0606020101010102" pitchFamily="34" charset="0"/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269874" y="4935538"/>
            <a:ext cx="3387725" cy="1214437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5" indent="0">
              <a:buNone/>
              <a:defRPr/>
            </a:lvl5pPr>
          </a:lstStyle>
          <a:p>
            <a:pPr lvl="0"/>
            <a:r>
              <a:rPr lang="de-DE" dirty="0" smtClean="0"/>
              <a:t>Ersteller durch Klicken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6098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32000"/>
            <a:ext cx="8246118" cy="540000"/>
          </a:xfrm>
        </p:spPr>
        <p:txBody>
          <a:bodyPr/>
          <a:lstStyle>
            <a:lvl1pPr>
              <a:defRPr>
                <a:solidFill>
                  <a:srgbClr val="4A5C66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rgbClr val="4A5C66"/>
                </a:solidFill>
              </a:defRPr>
            </a:lvl1pPr>
            <a:lvl2pPr>
              <a:defRPr>
                <a:solidFill>
                  <a:srgbClr val="4A5C66"/>
                </a:solidFill>
              </a:defRPr>
            </a:lvl2pPr>
            <a:lvl3pPr>
              <a:defRPr>
                <a:solidFill>
                  <a:srgbClr val="4A5C66"/>
                </a:solidFill>
              </a:defRPr>
            </a:lvl3pPr>
            <a:lvl4pPr>
              <a:defRPr>
                <a:solidFill>
                  <a:srgbClr val="4A5C66"/>
                </a:solidFill>
              </a:defRPr>
            </a:lvl4pPr>
            <a:lvl5pPr>
              <a:defRPr>
                <a:solidFill>
                  <a:srgbClr val="4A5C66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916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19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2712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 userDrawn="1"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4A5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0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000" y="1304301"/>
            <a:ext cx="8246118" cy="569556"/>
          </a:xfrm>
          <a:prstGeom prst="rect">
            <a:avLst/>
          </a:prstGeom>
        </p:spPr>
        <p:txBody>
          <a:bodyPr vert="horz" lIns="90000" tIns="90000" rIns="90000" bIns="90000" rtlCol="0" anchor="ctr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0000" y="2120113"/>
            <a:ext cx="8246118" cy="4070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6750000" y="6602403"/>
            <a:ext cx="2057400" cy="1384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6BA29B3-8513-41B2-82FA-BF21404D1B3A}" type="slidenum">
              <a:rPr lang="de-DE" sz="900" smtClean="0"/>
              <a:pPr algn="r"/>
              <a:t>‹Nr.›</a:t>
            </a:fld>
            <a:endParaRPr lang="de-DE" sz="900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668" y="207612"/>
            <a:ext cx="144211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6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50" r:id="rId2"/>
    <p:sldLayoutId id="2147483654" r:id="rId3"/>
    <p:sldLayoutId id="2147483655" r:id="rId4"/>
  </p:sldLayoutIdLst>
  <p:timing>
    <p:tnLst>
      <p:par>
        <p:cTn id="1" dur="indefinite" restart="never" nodeType="tmRoot"/>
      </p:par>
    </p:tnLst>
  </p:timing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A5C6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4A5C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4A5C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A5C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A5C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A5C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143000" y="2454870"/>
            <a:ext cx="6858000" cy="929655"/>
          </a:xfrm>
        </p:spPr>
        <p:txBody>
          <a:bodyPr/>
          <a:lstStyle/>
          <a:p>
            <a:r>
              <a:rPr lang="de-DE" dirty="0" smtClean="0"/>
              <a:t>Instant-Messaging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Entwicklung sicherer, hardwarenaher Anwendungen in Ada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42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 smtClean="0"/>
              <a:t>Hindernisse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Dokumentation von Ada und GTK</a:t>
            </a:r>
          </a:p>
          <a:p>
            <a:r>
              <a:rPr lang="de-DE" dirty="0" smtClean="0"/>
              <a:t>Zirkuläre Abhängigkeiten</a:t>
            </a:r>
          </a:p>
          <a:p>
            <a:r>
              <a:rPr lang="de-DE" dirty="0" smtClean="0"/>
              <a:t>Pointer Verhalten unklar, wann Call </a:t>
            </a:r>
            <a:r>
              <a:rPr lang="de-DE" dirty="0" err="1" smtClean="0"/>
              <a:t>by</a:t>
            </a:r>
            <a:r>
              <a:rPr lang="de-DE" dirty="0" smtClean="0"/>
              <a:t> Value wann Call </a:t>
            </a:r>
            <a:r>
              <a:rPr lang="de-DE" dirty="0" err="1" smtClean="0"/>
              <a:t>by</a:t>
            </a:r>
            <a:r>
              <a:rPr lang="de-DE" dirty="0" smtClean="0"/>
              <a:t> Reference </a:t>
            </a:r>
          </a:p>
          <a:p>
            <a:r>
              <a:rPr lang="de-DE" dirty="0" err="1" smtClean="0"/>
              <a:t>Compilermagic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314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 smtClean="0"/>
              <a:t>Implementierungslogik – anderes Wort finden</a:t>
            </a:r>
            <a:endParaRPr lang="de-DE" dirty="0"/>
          </a:p>
        </p:txBody>
      </p:sp>
      <p:sp>
        <p:nvSpPr>
          <p:cNvPr id="7" name="Gestreifter Pfeil nach rechts 6"/>
          <p:cNvSpPr/>
          <p:nvPr/>
        </p:nvSpPr>
        <p:spPr>
          <a:xfrm rot="5400000">
            <a:off x="391202" y="2898741"/>
            <a:ext cx="3282319" cy="2138093"/>
          </a:xfrm>
          <a:prstGeom prst="striped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630828" y="2780907"/>
            <a:ext cx="311084" cy="245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1630828" y="3235186"/>
            <a:ext cx="311084" cy="245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1630828" y="3722690"/>
            <a:ext cx="311084" cy="245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1630828" y="4178314"/>
            <a:ext cx="311084" cy="245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Multiplizieren 12"/>
          <p:cNvSpPr/>
          <p:nvPr/>
        </p:nvSpPr>
        <p:spPr>
          <a:xfrm>
            <a:off x="1647324" y="2737589"/>
            <a:ext cx="278091" cy="33173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Multiplizieren 13"/>
          <p:cNvSpPr/>
          <p:nvPr/>
        </p:nvSpPr>
        <p:spPr>
          <a:xfrm>
            <a:off x="1649680" y="3191868"/>
            <a:ext cx="278091" cy="33173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Multiplizieren 14"/>
          <p:cNvSpPr/>
          <p:nvPr/>
        </p:nvSpPr>
        <p:spPr>
          <a:xfrm>
            <a:off x="1663821" y="4134996"/>
            <a:ext cx="278091" cy="33173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Multiplizieren 15"/>
          <p:cNvSpPr/>
          <p:nvPr/>
        </p:nvSpPr>
        <p:spPr>
          <a:xfrm>
            <a:off x="1647324" y="3690810"/>
            <a:ext cx="278091" cy="33173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r Verbinder 17"/>
          <p:cNvCxnSpPr/>
          <p:nvPr/>
        </p:nvCxnSpPr>
        <p:spPr>
          <a:xfrm>
            <a:off x="2187009" y="2903453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2187009" y="2999292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2187009" y="3235186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>
            <a:off x="2187008" y="3357733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>
            <a:off x="2187008" y="3480283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2187007" y="4274149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>
            <a:off x="2187006" y="4178314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https://upload.wikimedia.org/wikipedia/commons/thumb/9/92/The_death.png/113px-The_dea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431" y="4745049"/>
            <a:ext cx="501861" cy="53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534" y="3738293"/>
            <a:ext cx="186275" cy="274156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3365370" y="2020930"/>
            <a:ext cx="1225485" cy="97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Chaträume</a:t>
            </a:r>
            <a:endParaRPr lang="de-DE" dirty="0"/>
          </a:p>
        </p:txBody>
      </p:sp>
      <p:sp>
        <p:nvSpPr>
          <p:cNvPr id="25" name="Rechteck 24"/>
          <p:cNvSpPr/>
          <p:nvPr/>
        </p:nvSpPr>
        <p:spPr>
          <a:xfrm>
            <a:off x="5990722" y="2032247"/>
            <a:ext cx="1225485" cy="97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</a:p>
          <a:p>
            <a:pPr algn="ctr"/>
            <a:r>
              <a:rPr lang="de-DE" dirty="0" smtClean="0"/>
              <a:t>Client</a:t>
            </a:r>
            <a:endParaRPr lang="de-DE" dirty="0"/>
          </a:p>
        </p:txBody>
      </p:sp>
      <p:sp>
        <p:nvSpPr>
          <p:cNvPr id="4" name="Pfeil nach rechts 3"/>
          <p:cNvSpPr/>
          <p:nvPr/>
        </p:nvSpPr>
        <p:spPr>
          <a:xfrm>
            <a:off x="4742670" y="226779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 nach rechts 4"/>
          <p:cNvSpPr/>
          <p:nvPr/>
        </p:nvSpPr>
        <p:spPr>
          <a:xfrm rot="2576998">
            <a:off x="5591084" y="527989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4590853" y="3784968"/>
            <a:ext cx="1225485" cy="97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Chaträume</a:t>
            </a:r>
            <a:endParaRPr lang="de-DE" dirty="0"/>
          </a:p>
        </p:txBody>
      </p:sp>
      <p:sp>
        <p:nvSpPr>
          <p:cNvPr id="33" name="Rechteck 32"/>
          <p:cNvSpPr/>
          <p:nvPr/>
        </p:nvSpPr>
        <p:spPr>
          <a:xfrm>
            <a:off x="7041821" y="3784968"/>
            <a:ext cx="1225485" cy="97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</a:p>
        </p:txBody>
      </p:sp>
      <p:sp>
        <p:nvSpPr>
          <p:cNvPr id="34" name="Rechteck 33"/>
          <p:cNvSpPr/>
          <p:nvPr/>
        </p:nvSpPr>
        <p:spPr>
          <a:xfrm>
            <a:off x="7041821" y="5397980"/>
            <a:ext cx="1225485" cy="97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  <a:endParaRPr lang="de-DE" dirty="0"/>
          </a:p>
        </p:txBody>
      </p:sp>
      <p:sp>
        <p:nvSpPr>
          <p:cNvPr id="35" name="Pfeil nach rechts 34"/>
          <p:cNvSpPr/>
          <p:nvPr/>
        </p:nvSpPr>
        <p:spPr>
          <a:xfrm>
            <a:off x="5939875" y="367781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Pfeil nach rechts 35"/>
          <p:cNvSpPr/>
          <p:nvPr/>
        </p:nvSpPr>
        <p:spPr>
          <a:xfrm rot="5400000">
            <a:off x="7240276" y="487742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Pfeil nach rechts 36"/>
          <p:cNvSpPr/>
          <p:nvPr/>
        </p:nvSpPr>
        <p:spPr>
          <a:xfrm rot="10800000">
            <a:off x="5939875" y="430086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87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Projektidee </a:t>
            </a:r>
            <a:endParaRPr lang="de-DE" dirty="0"/>
          </a:p>
          <a:p>
            <a:r>
              <a:rPr lang="de-DE" dirty="0" smtClean="0"/>
              <a:t>Vorgehen</a:t>
            </a:r>
            <a:endParaRPr lang="de-DE" dirty="0" smtClean="0"/>
          </a:p>
          <a:p>
            <a:r>
              <a:rPr lang="de-DE" dirty="0" smtClean="0"/>
              <a:t>Kommunikationsprotokoll</a:t>
            </a:r>
          </a:p>
          <a:p>
            <a:r>
              <a:rPr lang="de-DE" dirty="0" smtClean="0"/>
              <a:t>Implementierungslogik</a:t>
            </a:r>
          </a:p>
          <a:p>
            <a:r>
              <a:rPr lang="de-DE" dirty="0" smtClean="0"/>
              <a:t>Anwendungspräsentation</a:t>
            </a:r>
          </a:p>
          <a:p>
            <a:r>
              <a:rPr lang="de-DE" dirty="0" smtClean="0"/>
              <a:t>Erweiterbarkeit</a:t>
            </a:r>
            <a:endParaRPr lang="de-DE" dirty="0" smtClean="0"/>
          </a:p>
          <a:p>
            <a:r>
              <a:rPr lang="de-DE" dirty="0" smtClean="0"/>
              <a:t>Probleme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395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 smtClean="0"/>
              <a:t>Projektidee</a:t>
            </a:r>
            <a:endParaRPr lang="de-DE" dirty="0"/>
          </a:p>
        </p:txBody>
      </p:sp>
      <p:pic>
        <p:nvPicPr>
          <p:cNvPr id="1026" name="Picture 2" descr="https://bestwinsoft.com/images/ICQ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965" y="2020852"/>
            <a:ext cx="5437357" cy="384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cq - sms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680106" y="5620444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2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 smtClean="0"/>
              <a:t>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Fällt </a:t>
            </a:r>
            <a:r>
              <a:rPr lang="de-DE" dirty="0" err="1" smtClean="0"/>
              <a:t>evtl</a:t>
            </a:r>
            <a:r>
              <a:rPr lang="de-DE" dirty="0" smtClean="0"/>
              <a:t> raus, diskutierbar.</a:t>
            </a:r>
          </a:p>
          <a:p>
            <a:r>
              <a:rPr lang="de-DE" dirty="0" smtClean="0"/>
              <a:t>Was sollte rein?</a:t>
            </a:r>
          </a:p>
        </p:txBody>
      </p:sp>
    </p:spTree>
    <p:extLst>
      <p:ext uri="{BB962C8B-B14F-4D97-AF65-F5344CB8AC3E}">
        <p14:creationId xmlns:p14="http://schemas.microsoft.com/office/powerpoint/2010/main" val="3150950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 smtClean="0"/>
              <a:t>Kommunikationsprotokoll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Allgemeines</a:t>
            </a:r>
          </a:p>
          <a:p>
            <a:r>
              <a:rPr lang="de-DE" dirty="0" smtClean="0"/>
              <a:t>Grundlegende Funktionsweise</a:t>
            </a:r>
          </a:p>
          <a:p>
            <a:r>
              <a:rPr lang="de-DE" dirty="0" smtClean="0"/>
              <a:t>Welche Typen? Welche Funktion?</a:t>
            </a:r>
          </a:p>
          <a:p>
            <a:r>
              <a:rPr lang="de-DE" dirty="0" smtClean="0"/>
              <a:t>Trennzeichen, Endzeichen</a:t>
            </a:r>
          </a:p>
          <a:p>
            <a:r>
              <a:rPr lang="de-DE" dirty="0" smtClean="0"/>
              <a:t>Beispielhafter Ablauf zur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2607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 smtClean="0"/>
              <a:t>Implementierungslogik – anderes Wort finden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Bild Server, frei dazu reden</a:t>
            </a:r>
          </a:p>
          <a:p>
            <a:r>
              <a:rPr lang="de-DE" dirty="0" smtClean="0"/>
              <a:t>Client analog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4720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 smtClean="0"/>
              <a:t>Implementierungslogik – anderes Wort finden</a:t>
            </a:r>
            <a:endParaRPr lang="de-DE" dirty="0"/>
          </a:p>
        </p:txBody>
      </p:sp>
      <p:sp>
        <p:nvSpPr>
          <p:cNvPr id="7" name="Gestreifter Pfeil nach rechts 6"/>
          <p:cNvSpPr/>
          <p:nvPr/>
        </p:nvSpPr>
        <p:spPr>
          <a:xfrm rot="5400000">
            <a:off x="1616458" y="3216782"/>
            <a:ext cx="3282319" cy="2138093"/>
          </a:xfrm>
          <a:prstGeom prst="stripedRightArrow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856084" y="3098948"/>
            <a:ext cx="311084" cy="245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2856084" y="3553227"/>
            <a:ext cx="311084" cy="245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856084" y="4040731"/>
            <a:ext cx="311084" cy="245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856084" y="4496355"/>
            <a:ext cx="311084" cy="245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Multiplizieren 12"/>
          <p:cNvSpPr/>
          <p:nvPr/>
        </p:nvSpPr>
        <p:spPr>
          <a:xfrm>
            <a:off x="2872580" y="3055630"/>
            <a:ext cx="278091" cy="33173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Multiplizieren 13"/>
          <p:cNvSpPr/>
          <p:nvPr/>
        </p:nvSpPr>
        <p:spPr>
          <a:xfrm>
            <a:off x="2874936" y="3509909"/>
            <a:ext cx="278091" cy="33173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Multiplizieren 14"/>
          <p:cNvSpPr/>
          <p:nvPr/>
        </p:nvSpPr>
        <p:spPr>
          <a:xfrm>
            <a:off x="2889077" y="4453037"/>
            <a:ext cx="278091" cy="33173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Multiplizieren 15"/>
          <p:cNvSpPr/>
          <p:nvPr/>
        </p:nvSpPr>
        <p:spPr>
          <a:xfrm>
            <a:off x="2872580" y="4008851"/>
            <a:ext cx="278091" cy="33173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r Verbinder 17"/>
          <p:cNvCxnSpPr/>
          <p:nvPr/>
        </p:nvCxnSpPr>
        <p:spPr>
          <a:xfrm>
            <a:off x="3412265" y="3221494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3412265" y="3317333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3412265" y="3553227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>
            <a:off x="3412264" y="3675774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>
            <a:off x="3412264" y="3798324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3412263" y="4592190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>
            <a:off x="3412262" y="4496355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https://upload.wikimedia.org/wikipedia/commons/thumb/9/92/The_death.png/113px-The_dea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877" y="5095942"/>
            <a:ext cx="501861" cy="53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670" y="5258942"/>
            <a:ext cx="186275" cy="274156"/>
          </a:xfrm>
          <a:prstGeom prst="rect">
            <a:avLst/>
          </a:prstGeom>
        </p:spPr>
      </p:pic>
      <p:sp>
        <p:nvSpPr>
          <p:cNvPr id="30" name="Nach oben gekrümmter Pfeil 29"/>
          <p:cNvSpPr/>
          <p:nvPr/>
        </p:nvSpPr>
        <p:spPr>
          <a:xfrm rot="5400000">
            <a:off x="2681352" y="5066271"/>
            <a:ext cx="455013" cy="332990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-9100" y="3558682"/>
            <a:ext cx="145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Server startet</a:t>
            </a:r>
          </a:p>
        </p:txBody>
      </p:sp>
      <p:sp>
        <p:nvSpPr>
          <p:cNvPr id="2048" name="Pfeil nach rechts 2047"/>
          <p:cNvSpPr/>
          <p:nvPr/>
        </p:nvSpPr>
        <p:spPr>
          <a:xfrm>
            <a:off x="4791162" y="3952743"/>
            <a:ext cx="488258" cy="3143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r Verbinder 36"/>
          <p:cNvCxnSpPr/>
          <p:nvPr/>
        </p:nvCxnSpPr>
        <p:spPr>
          <a:xfrm>
            <a:off x="3412262" y="4175615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Nach oben gekrümmter Pfeil 37"/>
          <p:cNvSpPr/>
          <p:nvPr/>
        </p:nvSpPr>
        <p:spPr>
          <a:xfrm rot="16200000">
            <a:off x="3351251" y="5055140"/>
            <a:ext cx="455013" cy="332990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061" name="Grafik 20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094" y="2644669"/>
            <a:ext cx="1022195" cy="1538971"/>
          </a:xfrm>
          <a:prstGeom prst="rect">
            <a:avLst/>
          </a:prstGeom>
        </p:spPr>
      </p:pic>
      <p:pic>
        <p:nvPicPr>
          <p:cNvPr id="89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177" y="3387361"/>
            <a:ext cx="375444" cy="3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177" y="3777840"/>
            <a:ext cx="375444" cy="3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Line 43"/>
          <p:cNvSpPr>
            <a:spLocks noChangeShapeType="1"/>
          </p:cNvSpPr>
          <p:nvPr/>
        </p:nvSpPr>
        <p:spPr bwMode="auto">
          <a:xfrm>
            <a:off x="7468890" y="3780016"/>
            <a:ext cx="18193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92" name="Line 43"/>
          <p:cNvSpPr>
            <a:spLocks noChangeShapeType="1"/>
          </p:cNvSpPr>
          <p:nvPr/>
        </p:nvSpPr>
        <p:spPr bwMode="auto">
          <a:xfrm flipH="1">
            <a:off x="7459533" y="3387361"/>
            <a:ext cx="191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pic>
        <p:nvPicPr>
          <p:cNvPr id="93" name="Grafik 9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094" y="4426548"/>
            <a:ext cx="1022195" cy="1538971"/>
          </a:xfrm>
          <a:prstGeom prst="rect">
            <a:avLst/>
          </a:prstGeom>
          <a:effectLst/>
        </p:spPr>
      </p:pic>
      <p:pic>
        <p:nvPicPr>
          <p:cNvPr id="94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889" y="5142619"/>
            <a:ext cx="375444" cy="37544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889" y="5533098"/>
            <a:ext cx="375444" cy="37544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Line 43"/>
          <p:cNvSpPr>
            <a:spLocks noChangeShapeType="1"/>
          </p:cNvSpPr>
          <p:nvPr/>
        </p:nvSpPr>
        <p:spPr bwMode="auto">
          <a:xfrm>
            <a:off x="6898602" y="5535274"/>
            <a:ext cx="18193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97" name="Line 43"/>
          <p:cNvSpPr>
            <a:spLocks noChangeShapeType="1"/>
          </p:cNvSpPr>
          <p:nvPr/>
        </p:nvSpPr>
        <p:spPr bwMode="auto">
          <a:xfrm flipH="1">
            <a:off x="6889245" y="5142619"/>
            <a:ext cx="191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2062" name="Textfeld 2061"/>
          <p:cNvSpPr txBox="1"/>
          <p:nvPr/>
        </p:nvSpPr>
        <p:spPr>
          <a:xfrm>
            <a:off x="5962093" y="5637763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…</a:t>
            </a:r>
            <a:endParaRPr lang="de-DE" sz="4400" dirty="0"/>
          </a:p>
        </p:txBody>
      </p:sp>
      <p:pic>
        <p:nvPicPr>
          <p:cNvPr id="101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177" y="5157654"/>
            <a:ext cx="375444" cy="3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Line 43"/>
          <p:cNvSpPr>
            <a:spLocks noChangeShapeType="1"/>
          </p:cNvSpPr>
          <p:nvPr/>
        </p:nvSpPr>
        <p:spPr bwMode="auto">
          <a:xfrm flipH="1">
            <a:off x="7459533" y="5157654"/>
            <a:ext cx="191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2063" name="&quot;Nein&quot;-Symbol 2062"/>
          <p:cNvSpPr/>
          <p:nvPr/>
        </p:nvSpPr>
        <p:spPr>
          <a:xfrm>
            <a:off x="7892760" y="5341270"/>
            <a:ext cx="141402" cy="156217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3" name="Pfeil nach rechts 102"/>
          <p:cNvSpPr/>
          <p:nvPr/>
        </p:nvSpPr>
        <p:spPr>
          <a:xfrm>
            <a:off x="1543863" y="3944345"/>
            <a:ext cx="488258" cy="3143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Textfeld 103"/>
          <p:cNvSpPr txBox="1"/>
          <p:nvPr/>
        </p:nvSpPr>
        <p:spPr>
          <a:xfrm>
            <a:off x="2392007" y="2168622"/>
            <a:ext cx="1889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Main-Task läuft an</a:t>
            </a:r>
          </a:p>
        </p:txBody>
      </p:sp>
      <p:sp>
        <p:nvSpPr>
          <p:cNvPr id="105" name="Textfeld 104"/>
          <p:cNvSpPr txBox="1"/>
          <p:nvPr/>
        </p:nvSpPr>
        <p:spPr>
          <a:xfrm>
            <a:off x="4676012" y="2168622"/>
            <a:ext cx="3254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Client-Tasks pro Nutzer erzeugen</a:t>
            </a:r>
          </a:p>
        </p:txBody>
      </p:sp>
      <p:pic>
        <p:nvPicPr>
          <p:cNvPr id="114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898" y="3386275"/>
            <a:ext cx="375444" cy="3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Line 43"/>
          <p:cNvSpPr>
            <a:spLocks noChangeShapeType="1"/>
          </p:cNvSpPr>
          <p:nvPr/>
        </p:nvSpPr>
        <p:spPr bwMode="auto">
          <a:xfrm flipH="1">
            <a:off x="6879254" y="3386275"/>
            <a:ext cx="191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2065" name="Rad 2064"/>
          <p:cNvSpPr/>
          <p:nvPr/>
        </p:nvSpPr>
        <p:spPr>
          <a:xfrm>
            <a:off x="7318131" y="3572662"/>
            <a:ext cx="141402" cy="140721"/>
          </a:xfrm>
          <a:prstGeom prst="donu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pic>
        <p:nvPicPr>
          <p:cNvPr id="2066" name="Picture 4" descr="Play 1 Hot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61" y="3855134"/>
            <a:ext cx="485448" cy="48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59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 smtClean="0"/>
              <a:t>Anwendungspräsentation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Server und Clients startklar, von unterschiedlichen Rechnern aus!</a:t>
            </a:r>
          </a:p>
          <a:p>
            <a:r>
              <a:rPr lang="de-DE" dirty="0" smtClean="0"/>
              <a:t>Funktionen demonstrieren </a:t>
            </a:r>
          </a:p>
          <a:p>
            <a:r>
              <a:rPr lang="de-DE" dirty="0" smtClean="0"/>
              <a:t>Wenn es um die Server Funktionen geht, Server auf Präsentationslaptop, wenn um die Client Funktionen extra Client </a:t>
            </a:r>
            <a:r>
              <a:rPr lang="de-DE" dirty="0"/>
              <a:t>F</a:t>
            </a:r>
            <a:r>
              <a:rPr lang="de-DE" dirty="0" smtClean="0"/>
              <a:t>enster auf diesem Laptop ansonsten kommt </a:t>
            </a:r>
            <a:r>
              <a:rPr lang="de-DE" dirty="0"/>
              <a:t>I</a:t>
            </a:r>
            <a:r>
              <a:rPr lang="de-DE" dirty="0" smtClean="0"/>
              <a:t>nput von außerhalb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405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 smtClean="0"/>
              <a:t>Erweiterbarkeit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Protokoll leicht erweiterbar durch Typen</a:t>
            </a:r>
          </a:p>
          <a:p>
            <a:r>
              <a:rPr lang="de-DE" dirty="0" smtClean="0"/>
              <a:t>Ideen nennen, </a:t>
            </a:r>
            <a:r>
              <a:rPr lang="de-DE" dirty="0" err="1" smtClean="0"/>
              <a:t>z.b.</a:t>
            </a:r>
            <a:r>
              <a:rPr lang="de-DE" dirty="0" smtClean="0"/>
              <a:t> </a:t>
            </a:r>
            <a:r>
              <a:rPr lang="de-DE" dirty="0" err="1" smtClean="0"/>
              <a:t>Smiles</a:t>
            </a:r>
            <a:r>
              <a:rPr lang="de-DE" dirty="0" smtClean="0"/>
              <a:t>, </a:t>
            </a:r>
            <a:r>
              <a:rPr lang="de-DE" dirty="0" err="1" smtClean="0"/>
              <a:t>History</a:t>
            </a:r>
            <a:r>
              <a:rPr lang="de-DE" dirty="0" smtClean="0"/>
              <a:t> Log, Spiele wie in </a:t>
            </a:r>
            <a:r>
              <a:rPr lang="de-DE" dirty="0" err="1" smtClean="0"/>
              <a:t>ClientGUI</a:t>
            </a:r>
            <a:r>
              <a:rPr lang="de-DE" dirty="0" smtClean="0"/>
              <a:t> schon zu sehen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064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M Master.potx" id="{5326B5C3-7C7B-4FE8-B02D-7B13FE282B78}" vid="{8D209D00-944B-47F0-AD05-6490FC170F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THM Master</Template>
  <TotalTime>0</TotalTime>
  <Words>200</Words>
  <Application>Microsoft Office PowerPoint</Application>
  <PresentationFormat>Bildschirmpräsentation (4:3)</PresentationFormat>
  <Paragraphs>49</Paragraphs>
  <Slides>11</Slides>
  <Notes>1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DIN Pro Cond Medium</vt:lpstr>
      <vt:lpstr>Office Theme</vt:lpstr>
      <vt:lpstr>Instant-Messaging</vt:lpstr>
      <vt:lpstr>Gliederung</vt:lpstr>
      <vt:lpstr>Projektidee</vt:lpstr>
      <vt:lpstr>Vorgehen</vt:lpstr>
      <vt:lpstr>Kommunikationsprotokoll</vt:lpstr>
      <vt:lpstr>Implementierungslogik – anderes Wort finden</vt:lpstr>
      <vt:lpstr>Implementierungslogik – anderes Wort finden</vt:lpstr>
      <vt:lpstr>Anwendungspräsentation</vt:lpstr>
      <vt:lpstr>Erweiterbarkeit</vt:lpstr>
      <vt:lpstr>Hindernisse</vt:lpstr>
      <vt:lpstr>Implementierungslogik – anderes Wort finden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Kreck</dc:creator>
  <cp:lastModifiedBy>Daniel Kreck</cp:lastModifiedBy>
  <cp:revision>58</cp:revision>
  <dcterms:created xsi:type="dcterms:W3CDTF">2016-05-07T19:06:58Z</dcterms:created>
  <dcterms:modified xsi:type="dcterms:W3CDTF">2016-05-08T15:09:36Z</dcterms:modified>
</cp:coreProperties>
</file>