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7" r:id="rId11"/>
    <p:sldId id="269" r:id="rId12"/>
    <p:sldId id="268" r:id="rId13"/>
    <p:sldId id="276" r:id="rId14"/>
    <p:sldId id="270" r:id="rId15"/>
    <p:sldId id="275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08.05.2016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baseline="0" dirty="0" smtClean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 Server, frei dazu reden,</a:t>
            </a:r>
            <a:r>
              <a:rPr lang="de-DE" baseline="0" dirty="0" smtClean="0"/>
              <a:t> </a:t>
            </a:r>
            <a:r>
              <a:rPr lang="de-DE" dirty="0" smtClean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 smtClean="0"/>
              <a:t>Modulnamen durch Klicken hinzufügen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 smtClean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 smtClean="0"/>
              <a:t>Ersteller durch Klicken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 smtClean="0"/>
              <a:t>Instant-Messaging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 sicherer, hardwarenaher Anwendungen in 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…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80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4" name="Gewitterblitz 2073"/>
          <p:cNvSpPr/>
          <p:nvPr/>
        </p:nvSpPr>
        <p:spPr>
          <a:xfrm rot="20902562" flipH="1">
            <a:off x="3515663" y="4063089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653261">
            <a:off x="3305125" y="3338370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233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02989" y="4642452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3268764" y="2618490"/>
            <a:ext cx="1747853" cy="3119579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151321" y="2295941"/>
            <a:ext cx="290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Everything.ads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402989" y="2747769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402989" y="2747768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42" name="Rechteck 41"/>
          <p:cNvSpPr/>
          <p:nvPr/>
        </p:nvSpPr>
        <p:spPr>
          <a:xfrm>
            <a:off x="3402989" y="3831153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402989" y="3821293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…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23" name="Rechteck 22"/>
          <p:cNvSpPr/>
          <p:nvPr/>
        </p:nvSpPr>
        <p:spPr>
          <a:xfrm>
            <a:off x="3402989" y="4679375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377341" y="3701875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Keine äußeren Abhängigkeiten!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…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43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…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17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6" name="Gewitterblitz 25"/>
          <p:cNvSpPr/>
          <p:nvPr/>
        </p:nvSpPr>
        <p:spPr>
          <a:xfrm rot="20902562" flipH="1">
            <a:off x="1654638" y="4681996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Limited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601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</a:t>
            </a:r>
            <a:r>
              <a:rPr lang="de-DE" sz="1400" dirty="0" smtClean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Limited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939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</a:t>
            </a:r>
            <a:r>
              <a:rPr lang="de-DE" sz="1400" dirty="0" smtClean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Limited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Type </a:t>
            </a:r>
            <a:r>
              <a:rPr lang="de-DE" sz="1400" dirty="0" err="1" smtClean="0"/>
              <a:t>ChatroomPointer</a:t>
            </a:r>
            <a:endParaRPr lang="de-DE" sz="1400" dirty="0" smtClean="0"/>
          </a:p>
          <a:p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access</a:t>
            </a:r>
            <a:r>
              <a:rPr lang="de-DE" sz="1400" dirty="0" smtClean="0"/>
              <a:t> Chatroom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1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Chatroom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Server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 Client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- Chatroom</a:t>
            </a:r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Type Client </a:t>
            </a:r>
            <a:r>
              <a:rPr lang="de-DE" sz="1400" dirty="0" err="1" smtClean="0"/>
              <a:t>is</a:t>
            </a:r>
            <a:endParaRPr lang="de-DE" sz="1400" dirty="0" smtClean="0"/>
          </a:p>
          <a:p>
            <a:r>
              <a:rPr lang="de-DE" sz="1400" dirty="0" smtClean="0"/>
              <a:t>      -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err="1" smtClean="0"/>
              <a:t>ChatroomPtr</a:t>
            </a:r>
            <a:endParaRPr lang="de-DE" sz="1400" dirty="0" smtClean="0"/>
          </a:p>
          <a:p>
            <a:r>
              <a:rPr lang="de-DE" sz="1400" dirty="0" smtClean="0"/>
              <a:t>End type;</a:t>
            </a:r>
            <a:endParaRPr lang="de-DE" sz="1400" dirty="0"/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Limited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Type </a:t>
            </a:r>
            <a:r>
              <a:rPr lang="de-DE" sz="1400" dirty="0" err="1" smtClean="0"/>
              <a:t>ChatroomPointer</a:t>
            </a:r>
            <a:endParaRPr lang="de-DE" sz="1400" dirty="0" smtClean="0"/>
          </a:p>
          <a:p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access</a:t>
            </a:r>
            <a:r>
              <a:rPr lang="de-DE" sz="1400" dirty="0" smtClean="0"/>
              <a:t> Chatroom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3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Projektidee </a:t>
            </a:r>
            <a:endParaRPr lang="de-DE" dirty="0"/>
          </a:p>
          <a:p>
            <a:r>
              <a:rPr lang="de-DE" dirty="0" smtClean="0"/>
              <a:t>Vorgehen</a:t>
            </a:r>
          </a:p>
          <a:p>
            <a:r>
              <a:rPr lang="de-DE" dirty="0" smtClean="0"/>
              <a:t>Kommunikationsprotokoll</a:t>
            </a:r>
          </a:p>
          <a:p>
            <a:r>
              <a:rPr lang="de-DE" dirty="0" smtClean="0"/>
              <a:t>Implementierungslogik</a:t>
            </a:r>
          </a:p>
          <a:p>
            <a:r>
              <a:rPr lang="de-DE" dirty="0" smtClean="0"/>
              <a:t>Anwendungspräsentation</a:t>
            </a:r>
          </a:p>
          <a:p>
            <a:r>
              <a:rPr lang="de-DE" dirty="0" smtClean="0"/>
              <a:t>Erweiterbarkeit</a:t>
            </a:r>
          </a:p>
          <a:p>
            <a:r>
              <a:rPr lang="de-DE" dirty="0" smtClean="0"/>
              <a:t>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9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Fällt </a:t>
            </a:r>
            <a:r>
              <a:rPr lang="de-DE" dirty="0" err="1" smtClean="0"/>
              <a:t>evtl</a:t>
            </a:r>
            <a:r>
              <a:rPr lang="de-DE" dirty="0" smtClean="0"/>
              <a:t> raus, diskutierbar.</a:t>
            </a:r>
          </a:p>
          <a:p>
            <a:r>
              <a:rPr lang="de-DE" dirty="0" smtClean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Kommunikationsprotokoll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</a:p>
          <a:p>
            <a:r>
              <a:rPr lang="de-DE" dirty="0" smtClean="0"/>
              <a:t>Grundlegende Funktionsweise</a:t>
            </a:r>
          </a:p>
          <a:p>
            <a:r>
              <a:rPr lang="de-DE" dirty="0" smtClean="0"/>
              <a:t>Welche Typen? Welche Funktion?</a:t>
            </a:r>
          </a:p>
          <a:p>
            <a:r>
              <a:rPr lang="de-DE" dirty="0" smtClean="0"/>
              <a:t>Trennzeichen, Endzeichen</a:t>
            </a:r>
          </a:p>
          <a:p>
            <a:r>
              <a:rPr lang="de-DE" dirty="0" smtClean="0"/>
              <a:t>Beispielhafter Ablauf zur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 – anderes Wort finden</a:t>
            </a:r>
            <a:endParaRPr lang="de-DE" dirty="0"/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…</a:t>
            </a:r>
            <a:endParaRPr lang="de-DE" sz="4400" dirty="0"/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Anwendungspräsentation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und Clients startklar, von unterschiedlichen Rechnern aus!</a:t>
            </a:r>
          </a:p>
          <a:p>
            <a:r>
              <a:rPr lang="de-DE" dirty="0" smtClean="0"/>
              <a:t>Funktionen demonstrieren </a:t>
            </a:r>
          </a:p>
          <a:p>
            <a:r>
              <a:rPr lang="de-DE" dirty="0" smtClean="0"/>
              <a:t>Wenn es um die Server Funktionen geht, Server auf Präsentationslaptop, wenn um die Client Funktionen extra Client </a:t>
            </a:r>
            <a:r>
              <a:rPr lang="de-DE" dirty="0"/>
              <a:t>F</a:t>
            </a:r>
            <a:r>
              <a:rPr lang="de-DE" dirty="0" smtClean="0"/>
              <a:t>enster auf diesem Laptop ansonsten kommt </a:t>
            </a:r>
            <a:r>
              <a:rPr lang="de-DE" dirty="0"/>
              <a:t>I</a:t>
            </a:r>
            <a:r>
              <a:rPr lang="de-DE" dirty="0" smtClean="0"/>
              <a:t>nput von außerhalb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0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Protokoll leicht erweiterbar durch Typen</a:t>
            </a:r>
          </a:p>
          <a:p>
            <a:r>
              <a:rPr lang="de-DE" dirty="0" smtClean="0"/>
              <a:t>Ideen nennen, </a:t>
            </a:r>
            <a:r>
              <a:rPr lang="de-DE" dirty="0" err="1" smtClean="0"/>
              <a:t>z.b.</a:t>
            </a:r>
            <a:r>
              <a:rPr lang="de-DE" dirty="0" smtClean="0"/>
              <a:t> </a:t>
            </a:r>
            <a:r>
              <a:rPr lang="de-DE" dirty="0" err="1" smtClean="0"/>
              <a:t>Smiles</a:t>
            </a:r>
            <a:r>
              <a:rPr lang="de-DE" dirty="0" smtClean="0"/>
              <a:t>, </a:t>
            </a:r>
            <a:r>
              <a:rPr lang="de-DE" dirty="0" err="1" smtClean="0"/>
              <a:t>History</a:t>
            </a:r>
            <a:r>
              <a:rPr lang="de-DE" dirty="0" smtClean="0"/>
              <a:t> Log, Spiele wie in </a:t>
            </a:r>
            <a:r>
              <a:rPr lang="de-DE" dirty="0" err="1" smtClean="0"/>
              <a:t>ClientGUI</a:t>
            </a:r>
            <a:r>
              <a:rPr lang="de-DE" dirty="0" smtClean="0"/>
              <a:t> schon zu sehen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Hindernisse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von Ada und GTK</a:t>
            </a:r>
          </a:p>
          <a:p>
            <a:r>
              <a:rPr lang="de-DE" dirty="0" smtClean="0"/>
              <a:t>Zirkuläre Abhängigkeiten</a:t>
            </a:r>
          </a:p>
          <a:p>
            <a:r>
              <a:rPr lang="de-DE" dirty="0" err="1" smtClean="0"/>
              <a:t>Compilermagic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601</Words>
  <Application>Microsoft Office PowerPoint</Application>
  <PresentationFormat>Bildschirmpräsentation (4:3)</PresentationFormat>
  <Paragraphs>218</Paragraphs>
  <Slides>19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DIN Pro Cond Medium</vt:lpstr>
      <vt:lpstr>Office Theme</vt:lpstr>
      <vt:lpstr>Instant-Messaging</vt:lpstr>
      <vt:lpstr>Gliederung</vt:lpstr>
      <vt:lpstr>Projektidee</vt:lpstr>
      <vt:lpstr>Vorgehen</vt:lpstr>
      <vt:lpstr>Kommunikationsprotokoll</vt:lpstr>
      <vt:lpstr>Implementierungslogik – anderes Wort finden</vt:lpstr>
      <vt:lpstr>Anwendungspräsentation</vt:lpstr>
      <vt:lpstr>Erweiterbarkeit</vt:lpstr>
      <vt:lpstr>Hindernisse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Leonard Schmischke</cp:lastModifiedBy>
  <cp:revision>69</cp:revision>
  <dcterms:created xsi:type="dcterms:W3CDTF">2016-05-07T19:06:58Z</dcterms:created>
  <dcterms:modified xsi:type="dcterms:W3CDTF">2016-05-08T16:38:03Z</dcterms:modified>
</cp:coreProperties>
</file>