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 Server, frei dazu reden,</a:t>
            </a:r>
            <a:r>
              <a:rPr lang="de-DE" baseline="0" dirty="0" smtClean="0"/>
              <a:t> </a:t>
            </a:r>
            <a:r>
              <a:rPr lang="de-DE" dirty="0" smtClean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391202" y="2898741"/>
            <a:ext cx="3282319" cy="2138093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30828" y="278090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630828" y="3235186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30828" y="3722690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630828" y="4178314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1647324" y="273758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1649680" y="3191868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1663821" y="4134996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1647324" y="369081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2187009" y="290345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187009" y="2999292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187009" y="3235186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187008" y="33577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187008" y="348028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187007" y="4274149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2187006" y="417831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31" y="4745049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34" y="3738293"/>
            <a:ext cx="186275" cy="27415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365370" y="2020930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Chaträume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990722" y="2032247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4742670" y="2267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 rot="2576998">
            <a:off x="5591084" y="52798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590853" y="3784968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Chaträume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041821" y="3784968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34" name="Rechteck 33"/>
          <p:cNvSpPr/>
          <p:nvPr/>
        </p:nvSpPr>
        <p:spPr>
          <a:xfrm>
            <a:off x="7041821" y="5397980"/>
            <a:ext cx="1225485" cy="97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5" name="Pfeil nach rechts 34"/>
          <p:cNvSpPr/>
          <p:nvPr/>
        </p:nvSpPr>
        <p:spPr>
          <a:xfrm>
            <a:off x="5939875" y="3677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 rot="5400000">
            <a:off x="7240276" y="48774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 rot="10800000">
            <a:off x="5939875" y="4300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</a:t>
            </a:r>
            <a:endParaRPr lang="de-DE" dirty="0"/>
          </a:p>
          <a:p>
            <a:r>
              <a:rPr lang="de-DE" dirty="0" smtClean="0"/>
              <a:t>Vorgehen</a:t>
            </a:r>
            <a:endParaRPr lang="de-DE" dirty="0" smtClean="0"/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Erweiterbarkeit</a:t>
            </a:r>
            <a:endParaRPr lang="de-DE" dirty="0" smtClean="0"/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Fällt </a:t>
            </a:r>
            <a:r>
              <a:rPr lang="de-DE" dirty="0" err="1" smtClean="0"/>
              <a:t>evtl</a:t>
            </a:r>
            <a:r>
              <a:rPr lang="de-DE" dirty="0" smtClean="0"/>
              <a:t> raus, diskutierbar.</a:t>
            </a:r>
          </a:p>
          <a:p>
            <a:r>
              <a:rPr lang="de-DE" dirty="0" smtClean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Kommunikationsprotokoll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Grundlegende Funktionsweise</a:t>
            </a:r>
          </a:p>
          <a:p>
            <a:r>
              <a:rPr lang="de-DE" dirty="0" smtClean="0"/>
              <a:t>Welche Typen? Welche Funktion?</a:t>
            </a:r>
          </a:p>
          <a:p>
            <a:r>
              <a:rPr lang="de-DE" dirty="0" smtClean="0"/>
              <a:t>Trennzeichen, Endzeichen</a:t>
            </a:r>
          </a:p>
          <a:p>
            <a:r>
              <a:rPr lang="de-DE" dirty="0" smtClean="0"/>
              <a:t>Beispielhafter Ablauf zur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Anwendungspräsentation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und Clients startklar, von unterschiedlichen Rechnern aus!</a:t>
            </a:r>
          </a:p>
          <a:p>
            <a:r>
              <a:rPr lang="de-DE" dirty="0" smtClean="0"/>
              <a:t>Funktionen demonstrieren </a:t>
            </a:r>
          </a:p>
          <a:p>
            <a:r>
              <a:rPr lang="de-DE" dirty="0" smtClean="0"/>
              <a:t>Wenn es um die Server Funktionen geht, Server auf Präsentationslaptop, wenn um die Client Funktionen extra Client </a:t>
            </a:r>
            <a:r>
              <a:rPr lang="de-DE" dirty="0"/>
              <a:t>F</a:t>
            </a:r>
            <a:r>
              <a:rPr lang="de-DE" dirty="0" smtClean="0"/>
              <a:t>enster auf diesem Laptop ansonsten kommt </a:t>
            </a:r>
            <a:r>
              <a:rPr lang="de-DE" dirty="0"/>
              <a:t>I</a:t>
            </a:r>
            <a:r>
              <a:rPr lang="de-DE" dirty="0" smtClean="0"/>
              <a:t>nput von außerhalb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 leicht erweiterbar durch Typen</a:t>
            </a:r>
          </a:p>
          <a:p>
            <a:r>
              <a:rPr lang="de-DE" dirty="0" smtClean="0"/>
              <a:t>Ideen nennen, </a:t>
            </a:r>
            <a:r>
              <a:rPr lang="de-DE" dirty="0" err="1" smtClean="0"/>
              <a:t>z.b.</a:t>
            </a:r>
            <a:r>
              <a:rPr lang="de-DE" dirty="0" smtClean="0"/>
              <a:t> </a:t>
            </a:r>
            <a:r>
              <a:rPr lang="de-DE" dirty="0" err="1" smtClean="0"/>
              <a:t>Smiles</a:t>
            </a:r>
            <a:r>
              <a:rPr lang="de-DE" dirty="0" smtClean="0"/>
              <a:t>, </a:t>
            </a:r>
            <a:r>
              <a:rPr lang="de-DE" dirty="0" err="1" smtClean="0"/>
              <a:t>History</a:t>
            </a:r>
            <a:r>
              <a:rPr lang="de-DE" dirty="0" smtClean="0"/>
              <a:t> Log, Spiele wie in </a:t>
            </a:r>
            <a:r>
              <a:rPr lang="de-DE" dirty="0" err="1" smtClean="0"/>
              <a:t>ClientGUI</a:t>
            </a:r>
            <a:r>
              <a:rPr lang="de-DE" dirty="0" smtClean="0"/>
              <a:t> schon zu 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Hindernisse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von Ada und GTK</a:t>
            </a:r>
          </a:p>
          <a:p>
            <a:r>
              <a:rPr lang="de-DE" dirty="0" smtClean="0"/>
              <a:t>Zirkuläre Abhängigkeiten</a:t>
            </a:r>
          </a:p>
          <a:p>
            <a:r>
              <a:rPr lang="de-DE" dirty="0" smtClean="0"/>
              <a:t>Pointer Verhalten unklar, wann Call </a:t>
            </a:r>
            <a:r>
              <a:rPr lang="de-DE" dirty="0" err="1" smtClean="0"/>
              <a:t>by</a:t>
            </a:r>
            <a:r>
              <a:rPr lang="de-DE" dirty="0" smtClean="0"/>
              <a:t> Value wann Call </a:t>
            </a:r>
            <a:r>
              <a:rPr lang="de-DE" dirty="0" err="1" smtClean="0"/>
              <a:t>by</a:t>
            </a:r>
            <a:r>
              <a:rPr lang="de-DE" dirty="0" smtClean="0"/>
              <a:t> Reference </a:t>
            </a:r>
          </a:p>
          <a:p>
            <a:r>
              <a:rPr lang="de-DE" dirty="0" err="1" smtClean="0"/>
              <a:t>Compilermagic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197</Words>
  <Application>Microsoft Office PowerPoint</Application>
  <PresentationFormat>Bildschirmpräsentation (4:3)</PresentationFormat>
  <Paragraphs>48</Paragraphs>
  <Slides>10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Anwendungspräsentation</vt:lpstr>
      <vt:lpstr>Erweiterbarkeit</vt:lpstr>
      <vt:lpstr>Hindernisse</vt:lpstr>
      <vt:lpstr>Implementierungslogik – anderes Wort finden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Daniel Kreck</cp:lastModifiedBy>
  <cp:revision>60</cp:revision>
  <dcterms:created xsi:type="dcterms:W3CDTF">2016-05-07T19:06:58Z</dcterms:created>
  <dcterms:modified xsi:type="dcterms:W3CDTF">2016-05-08T15:20:44Z</dcterms:modified>
</cp:coreProperties>
</file>