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5" r:id="rId7"/>
    <p:sldId id="277" r:id="rId8"/>
    <p:sldId id="262" r:id="rId9"/>
    <p:sldId id="263" r:id="rId10"/>
    <p:sldId id="264" r:id="rId11"/>
    <p:sldId id="267" r:id="rId12"/>
    <p:sldId id="278" r:id="rId13"/>
    <p:sldId id="269" r:id="rId14"/>
    <p:sldId id="268" r:id="rId15"/>
    <p:sldId id="276" r:id="rId16"/>
    <p:sldId id="270" r:id="rId17"/>
    <p:sldId id="275" r:id="rId18"/>
    <p:sldId id="271" r:id="rId19"/>
    <p:sldId id="272" r:id="rId20"/>
    <p:sldId id="273" r:id="rId21"/>
    <p:sldId id="274" r:id="rId22"/>
    <p:sldId id="279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3A48C-A592-4DCA-964C-2AA7FC1C9F64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A5C8B-E559-406D-A6CE-B08D815A3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1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</a:t>
            </a:r>
            <a:r>
              <a:rPr lang="de-DE" baseline="0" dirty="0"/>
              <a:t> Chat? Gute Abdeckung der Kursinhalte (diese nennen: Nebenläufigkeitskonzepte Ada, GUI mit GTK, Objektorientiert…), gut auf die Gruppenmitglieder aufteilbar, grobes Anreißen der Funktionalität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8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Server, frei dazu reden,</a:t>
            </a:r>
            <a:r>
              <a:rPr lang="de-DE" baseline="0" dirty="0"/>
              <a:t> </a:t>
            </a:r>
            <a:r>
              <a:rPr lang="de-DE" dirty="0"/>
              <a:t>Client analog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661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Server, frei dazu reden,</a:t>
            </a:r>
            <a:r>
              <a:rPr lang="de-DE" baseline="0" dirty="0"/>
              <a:t> </a:t>
            </a:r>
            <a:r>
              <a:rPr lang="de-DE" dirty="0"/>
              <a:t>Client analog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983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Server und Clients startklar, von unterschiedlichen Rechnern aus!</a:t>
            </a:r>
          </a:p>
          <a:p>
            <a:r>
              <a:rPr lang="de-DE" dirty="0"/>
              <a:t>Funktionen demonstrieren </a:t>
            </a:r>
          </a:p>
          <a:p>
            <a:r>
              <a:rPr lang="de-DE" dirty="0"/>
              <a:t>Wenn es um die Server Funktionen geht, Server auf Präsentationslaptop, wenn um die Client Funktionen extra Client Fenster auf diesem Laptop ansonsten kommt Input von außerhalb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91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282"/>
            <a:ext cx="4167691" cy="539435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43000" y="1706973"/>
            <a:ext cx="6858000" cy="1677552"/>
          </a:xfrm>
        </p:spPr>
        <p:txBody>
          <a:bodyPr anchor="b"/>
          <a:lstStyle>
            <a:lvl1pPr algn="ctr">
              <a:defRPr sz="5400" b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9"/>
            <a:ext cx="6858000" cy="758206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Modulnamen durch Klicken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BA29B3-8513-41B2-82FA-BF21404D1B3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70001" y="6602403"/>
            <a:ext cx="25106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UNIVERSITY</a:t>
            </a:r>
            <a:r>
              <a:rPr lang="de-DE" sz="900" baseline="0" dirty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 OF APPLIED SCIENCES</a:t>
            </a:r>
            <a:endParaRPr lang="de-DE" sz="900" dirty="0">
              <a:solidFill>
                <a:schemeClr val="bg1"/>
              </a:solidFill>
              <a:latin typeface="DIN Pro Cond Medium" panose="020B0606020101010102" pitchFamily="34" charset="0"/>
              <a:cs typeface="DIN Pro Cond Medium" panose="020B0606020101010102" pitchFamily="34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269874" y="4935538"/>
            <a:ext cx="3387725" cy="1214437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r>
              <a:rPr lang="de-DE" dirty="0"/>
              <a:t>Ersteller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7560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32000"/>
            <a:ext cx="8246118" cy="540000"/>
          </a:xfrm>
        </p:spPr>
        <p:txBody>
          <a:bodyPr/>
          <a:lstStyle>
            <a:lvl1pPr>
              <a:defRPr>
                <a:solidFill>
                  <a:srgbClr val="4A5C66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4A5C66"/>
                </a:solidFill>
              </a:defRPr>
            </a:lvl1pPr>
            <a:lvl2pPr>
              <a:defRPr>
                <a:solidFill>
                  <a:srgbClr val="4A5C66"/>
                </a:solidFill>
              </a:defRPr>
            </a:lvl2pPr>
            <a:lvl3pPr>
              <a:defRPr>
                <a:solidFill>
                  <a:srgbClr val="4A5C66"/>
                </a:solidFill>
              </a:defRPr>
            </a:lvl3pPr>
            <a:lvl4pPr>
              <a:defRPr>
                <a:solidFill>
                  <a:srgbClr val="4A5C66"/>
                </a:solidFill>
              </a:defRPr>
            </a:lvl4pPr>
            <a:lvl5pPr>
              <a:defRPr>
                <a:solidFill>
                  <a:srgbClr val="4A5C66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8891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111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71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1304301"/>
            <a:ext cx="8246118" cy="569556"/>
          </a:xfrm>
          <a:prstGeom prst="rect">
            <a:avLst/>
          </a:prstGeom>
        </p:spPr>
        <p:txBody>
          <a:bodyPr vert="horz" lIns="90000" tIns="90000" rIns="90000" bIns="90000" rtlCol="0" anchor="ctr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2120113"/>
            <a:ext cx="8246118" cy="4070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6BA29B3-8513-41B2-82FA-BF21404D1B3A}" type="slidenum">
              <a:rPr lang="de-DE" sz="900" smtClean="0"/>
              <a:pPr algn="r"/>
              <a:t>‹Nr.›</a:t>
            </a:fld>
            <a:endParaRPr lang="de-DE" sz="900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68" y="207612"/>
            <a:ext cx="144211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6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54" r:id="rId3"/>
    <p:sldLayoutId id="2147483655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A5C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43000" y="2454870"/>
            <a:ext cx="6858000" cy="929655"/>
          </a:xfrm>
        </p:spPr>
        <p:txBody>
          <a:bodyPr/>
          <a:lstStyle/>
          <a:p>
            <a:r>
              <a:rPr lang="de-DE" dirty="0"/>
              <a:t>Instant-Messaging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Entwicklung sicherer, hardwarenaher Anwendungen in Ada</a:t>
            </a:r>
          </a:p>
        </p:txBody>
      </p:sp>
    </p:spTree>
    <p:extLst>
      <p:ext uri="{BB962C8B-B14F-4D97-AF65-F5344CB8AC3E}">
        <p14:creationId xmlns:p14="http://schemas.microsoft.com/office/powerpoint/2010/main" val="143429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Hindernisse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Dokumentation von Ada und GTK</a:t>
            </a:r>
          </a:p>
          <a:p>
            <a:r>
              <a:rPr lang="de-DE" dirty="0"/>
              <a:t>Zirkuläre Abhängigkeiten</a:t>
            </a:r>
          </a:p>
          <a:p>
            <a:r>
              <a:rPr lang="de-DE" dirty="0"/>
              <a:t>Compilerfehler</a:t>
            </a:r>
          </a:p>
        </p:txBody>
      </p:sp>
    </p:spTree>
    <p:extLst>
      <p:ext uri="{BB962C8B-B14F-4D97-AF65-F5344CB8AC3E}">
        <p14:creationId xmlns:p14="http://schemas.microsoft.com/office/powerpoint/2010/main" val="224314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42" name="Rechteck 41"/>
          <p:cNvSpPr/>
          <p:nvPr/>
        </p:nvSpPr>
        <p:spPr>
          <a:xfrm>
            <a:off x="6339136" y="3436871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339136" y="3427011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…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1" name="Gerader Verbinder 2060"/>
          <p:cNvCxnSpPr/>
          <p:nvPr/>
        </p:nvCxnSpPr>
        <p:spPr>
          <a:xfrm>
            <a:off x="7798820" y="2810675"/>
            <a:ext cx="38044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3" name="Gerader Verbinder 2062"/>
          <p:cNvCxnSpPr/>
          <p:nvPr/>
        </p:nvCxnSpPr>
        <p:spPr>
          <a:xfrm>
            <a:off x="8179266" y="2819064"/>
            <a:ext cx="0" cy="10234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6" name="Gerade Verbindung mit Pfeil 2065"/>
          <p:cNvCxnSpPr/>
          <p:nvPr/>
        </p:nvCxnSpPr>
        <p:spPr>
          <a:xfrm flipH="1">
            <a:off x="7798820" y="3842520"/>
            <a:ext cx="380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9" name="Gerade Verbindung mit Pfeil 2068"/>
          <p:cNvCxnSpPr>
            <a:endCxn id="43" idx="1"/>
          </p:cNvCxnSpPr>
          <p:nvPr/>
        </p:nvCxnSpPr>
        <p:spPr>
          <a:xfrm>
            <a:off x="2134853" y="2995232"/>
            <a:ext cx="4204283" cy="801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653261">
            <a:off x="3305125" y="3338370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2335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42" name="Rechteck 41"/>
          <p:cNvSpPr/>
          <p:nvPr/>
        </p:nvSpPr>
        <p:spPr>
          <a:xfrm>
            <a:off x="6339136" y="3436871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339136" y="3427011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…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1" name="Gerader Verbinder 2060"/>
          <p:cNvCxnSpPr/>
          <p:nvPr/>
        </p:nvCxnSpPr>
        <p:spPr>
          <a:xfrm>
            <a:off x="7798820" y="2810675"/>
            <a:ext cx="38044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3" name="Gerader Verbinder 2062"/>
          <p:cNvCxnSpPr/>
          <p:nvPr/>
        </p:nvCxnSpPr>
        <p:spPr>
          <a:xfrm>
            <a:off x="8179266" y="2819064"/>
            <a:ext cx="0" cy="10234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6" name="Gerade Verbindung mit Pfeil 2065"/>
          <p:cNvCxnSpPr/>
          <p:nvPr/>
        </p:nvCxnSpPr>
        <p:spPr>
          <a:xfrm flipH="1">
            <a:off x="7798820" y="3842520"/>
            <a:ext cx="380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9" name="Gerade Verbindung mit Pfeil 2068"/>
          <p:cNvCxnSpPr>
            <a:endCxn id="43" idx="1"/>
          </p:cNvCxnSpPr>
          <p:nvPr/>
        </p:nvCxnSpPr>
        <p:spPr>
          <a:xfrm>
            <a:off x="2134853" y="2995232"/>
            <a:ext cx="4204283" cy="801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74" name="Gewitterblitz 2073"/>
          <p:cNvSpPr/>
          <p:nvPr/>
        </p:nvSpPr>
        <p:spPr>
          <a:xfrm rot="20902562" flipH="1">
            <a:off x="3515663" y="4063089"/>
            <a:ext cx="926776" cy="995926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 rot="653261">
            <a:off x="3305125" y="3338370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0059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402989" y="4642452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3268764" y="2618490"/>
            <a:ext cx="1747853" cy="3119579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3151321" y="2295941"/>
            <a:ext cx="290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Everything.ads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3402989" y="2747769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3402989" y="2747768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42" name="Rechteck 41"/>
          <p:cNvSpPr/>
          <p:nvPr/>
        </p:nvSpPr>
        <p:spPr>
          <a:xfrm>
            <a:off x="3402989" y="3831153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3402989" y="3821293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…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23" name="Rechteck 22"/>
          <p:cNvSpPr/>
          <p:nvPr/>
        </p:nvSpPr>
        <p:spPr>
          <a:xfrm>
            <a:off x="3402989" y="4679375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377341" y="3701875"/>
            <a:ext cx="207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Keine äußeren Abhängigkeiten!</a:t>
            </a:r>
          </a:p>
        </p:txBody>
      </p:sp>
    </p:spTree>
    <p:extLst>
      <p:ext uri="{BB962C8B-B14F-4D97-AF65-F5344CB8AC3E}">
        <p14:creationId xmlns:p14="http://schemas.microsoft.com/office/powerpoint/2010/main" val="78091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…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24306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…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99" y="3336362"/>
            <a:ext cx="1128013" cy="8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5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1867451" y="4574216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71776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1867451" y="4574216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6" name="Gewitterblitz 25"/>
          <p:cNvSpPr/>
          <p:nvPr/>
        </p:nvSpPr>
        <p:spPr>
          <a:xfrm rot="20902562" flipH="1">
            <a:off x="1654638" y="4681996"/>
            <a:ext cx="926776" cy="995926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523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62076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57194" y="4606022"/>
            <a:ext cx="127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Limited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</a:p>
          <a:p>
            <a:r>
              <a:rPr lang="de-DE" sz="1400" dirty="0" err="1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60166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62076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</a:t>
            </a:r>
            <a:r>
              <a:rPr lang="de-DE" sz="1400" dirty="0">
                <a:solidFill>
                  <a:srgbClr val="FF0000"/>
                </a:solidFill>
              </a:rPr>
              <a:t>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57194" y="4606022"/>
            <a:ext cx="127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Limited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</a:p>
          <a:p>
            <a:r>
              <a:rPr lang="de-DE" sz="1400" dirty="0" err="1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99392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Projektidee </a:t>
            </a:r>
          </a:p>
          <a:p>
            <a:r>
              <a:rPr lang="de-DE" dirty="0"/>
              <a:t>Kommunikationsprotokoll</a:t>
            </a:r>
          </a:p>
          <a:p>
            <a:r>
              <a:rPr lang="de-DE" dirty="0"/>
              <a:t>Implementierungslogik</a:t>
            </a:r>
          </a:p>
          <a:p>
            <a:r>
              <a:rPr lang="de-DE" dirty="0" err="1"/>
              <a:t>GtkAda</a:t>
            </a:r>
            <a:r>
              <a:rPr lang="de-DE" dirty="0"/>
              <a:t> mit </a:t>
            </a:r>
            <a:r>
              <a:rPr lang="de-DE" dirty="0" err="1"/>
              <a:t>Glade</a:t>
            </a:r>
            <a:endParaRPr lang="de-DE" dirty="0"/>
          </a:p>
          <a:p>
            <a:r>
              <a:rPr lang="de-DE" dirty="0"/>
              <a:t>Anwendungspräsentation</a:t>
            </a:r>
          </a:p>
          <a:p>
            <a:r>
              <a:rPr lang="de-DE" dirty="0"/>
              <a:t>Erweiterbarkeit</a:t>
            </a:r>
          </a:p>
          <a:p>
            <a:r>
              <a:rPr lang="de-DE" dirty="0"/>
              <a:t>Hindernisse</a:t>
            </a:r>
          </a:p>
        </p:txBody>
      </p:sp>
      <p:pic>
        <p:nvPicPr>
          <p:cNvPr id="4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07" y="4844132"/>
            <a:ext cx="1584176" cy="157961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873956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62076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</a:t>
            </a:r>
            <a:r>
              <a:rPr lang="de-DE" sz="1400" dirty="0">
                <a:solidFill>
                  <a:srgbClr val="FF0000"/>
                </a:solidFill>
              </a:rPr>
              <a:t>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57194" y="4606022"/>
            <a:ext cx="127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Limited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</a:p>
          <a:p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4" name="Textfeld 3"/>
          <p:cNvSpPr txBox="1"/>
          <p:nvPr/>
        </p:nvSpPr>
        <p:spPr>
          <a:xfrm>
            <a:off x="3233091" y="5778823"/>
            <a:ext cx="1828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Type </a:t>
            </a:r>
            <a:r>
              <a:rPr lang="de-DE" sz="1400" dirty="0" err="1"/>
              <a:t>ChatroomPointer</a:t>
            </a:r>
            <a:endParaRPr lang="de-DE" sz="1400" dirty="0"/>
          </a:p>
          <a:p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access</a:t>
            </a:r>
            <a:r>
              <a:rPr lang="de-DE" sz="1400" dirty="0"/>
              <a:t> Chatroom</a:t>
            </a:r>
          </a:p>
        </p:txBody>
      </p:sp>
      <p:sp>
        <p:nvSpPr>
          <p:cNvPr id="24" name="Rechteck 23"/>
          <p:cNvSpPr/>
          <p:nvPr/>
        </p:nvSpPr>
        <p:spPr>
          <a:xfrm>
            <a:off x="3317207" y="5778823"/>
            <a:ext cx="1649076" cy="47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144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62076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/>
              <a:t>ChatroomPtr</a:t>
            </a:r>
            <a:endParaRPr lang="de-DE" sz="1400" dirty="0"/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57194" y="4606022"/>
            <a:ext cx="127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Limited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</a:p>
          <a:p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4" name="Textfeld 3"/>
          <p:cNvSpPr txBox="1"/>
          <p:nvPr/>
        </p:nvSpPr>
        <p:spPr>
          <a:xfrm>
            <a:off x="3233091" y="5778823"/>
            <a:ext cx="1828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Type </a:t>
            </a:r>
            <a:r>
              <a:rPr lang="de-DE" sz="1400" dirty="0" err="1"/>
              <a:t>ChatroomPointer</a:t>
            </a:r>
            <a:endParaRPr lang="de-DE" sz="1400" dirty="0"/>
          </a:p>
          <a:p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access</a:t>
            </a:r>
            <a:r>
              <a:rPr lang="de-DE" sz="1400" dirty="0"/>
              <a:t> Chatroom</a:t>
            </a:r>
          </a:p>
        </p:txBody>
      </p:sp>
      <p:sp>
        <p:nvSpPr>
          <p:cNvPr id="24" name="Rechteck 23"/>
          <p:cNvSpPr/>
          <p:nvPr/>
        </p:nvSpPr>
        <p:spPr>
          <a:xfrm>
            <a:off x="3317207" y="5778823"/>
            <a:ext cx="1649076" cy="47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318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Compilerfehler</a:t>
            </a:r>
            <a:endParaRPr lang="de-DE" dirty="0"/>
          </a:p>
        </p:txBody>
      </p:sp>
      <p:pic>
        <p:nvPicPr>
          <p:cNvPr id="2050" name="Picture 2" descr="http://img20.dreamies.de/img/687/b/2hw3amslcz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34" y="2337291"/>
            <a:ext cx="329565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5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Projektidee</a:t>
            </a:r>
          </a:p>
        </p:txBody>
      </p:sp>
      <p:pic>
        <p:nvPicPr>
          <p:cNvPr id="1026" name="Picture 2" descr="https://bestwinsoft.com/images/ICQ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965" y="2020852"/>
            <a:ext cx="5437357" cy="384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cq - sm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680106" y="5620444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Fällt </a:t>
            </a:r>
            <a:r>
              <a:rPr lang="de-DE" dirty="0" err="1"/>
              <a:t>evtl</a:t>
            </a:r>
            <a:r>
              <a:rPr lang="de-DE" dirty="0"/>
              <a:t> raus, diskutierbar.</a:t>
            </a:r>
          </a:p>
          <a:p>
            <a:r>
              <a:rPr lang="de-DE" dirty="0"/>
              <a:t>Was sollte rein?</a:t>
            </a:r>
          </a:p>
        </p:txBody>
      </p:sp>
    </p:spTree>
    <p:extLst>
      <p:ext uri="{BB962C8B-B14F-4D97-AF65-F5344CB8AC3E}">
        <p14:creationId xmlns:p14="http://schemas.microsoft.com/office/powerpoint/2010/main" val="315095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Allgemeines</a:t>
            </a:r>
          </a:p>
          <a:p>
            <a:r>
              <a:rPr lang="de-DE" dirty="0"/>
              <a:t>Grundlegende Funktionsweise</a:t>
            </a:r>
          </a:p>
          <a:p>
            <a:r>
              <a:rPr lang="de-DE" dirty="0"/>
              <a:t>Welche Typen? Welche Funktion?</a:t>
            </a:r>
          </a:p>
          <a:p>
            <a:r>
              <a:rPr lang="de-DE" dirty="0"/>
              <a:t>Trennzeichen, Endzeichen</a:t>
            </a:r>
          </a:p>
          <a:p>
            <a:r>
              <a:rPr lang="de-DE" dirty="0"/>
              <a:t>Beispielhafter Ablauf zur Demo</a:t>
            </a:r>
          </a:p>
        </p:txBody>
      </p:sp>
    </p:spTree>
    <p:extLst>
      <p:ext uri="{BB962C8B-B14F-4D97-AF65-F5344CB8AC3E}">
        <p14:creationId xmlns:p14="http://schemas.microsoft.com/office/powerpoint/2010/main" val="75260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Implementierungslogik</a:t>
            </a:r>
            <a:endParaRPr lang="de-DE" dirty="0"/>
          </a:p>
        </p:txBody>
      </p:sp>
      <p:sp>
        <p:nvSpPr>
          <p:cNvPr id="7" name="Gestreifter Pfeil nach rechts 6"/>
          <p:cNvSpPr/>
          <p:nvPr/>
        </p:nvSpPr>
        <p:spPr>
          <a:xfrm rot="5400000">
            <a:off x="1616458" y="3216782"/>
            <a:ext cx="3282319" cy="2138093"/>
          </a:xfrm>
          <a:prstGeom prst="stripedRight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56084" y="3098948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856084" y="3553227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856084" y="4040731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6084" y="4496355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Multiplizieren 12"/>
          <p:cNvSpPr/>
          <p:nvPr/>
        </p:nvSpPr>
        <p:spPr>
          <a:xfrm>
            <a:off x="2872580" y="3055630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Multiplizieren 13"/>
          <p:cNvSpPr/>
          <p:nvPr/>
        </p:nvSpPr>
        <p:spPr>
          <a:xfrm>
            <a:off x="2874936" y="3509909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Multiplizieren 14"/>
          <p:cNvSpPr/>
          <p:nvPr/>
        </p:nvSpPr>
        <p:spPr>
          <a:xfrm>
            <a:off x="2889077" y="4453037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Multiplizieren 15"/>
          <p:cNvSpPr/>
          <p:nvPr/>
        </p:nvSpPr>
        <p:spPr>
          <a:xfrm>
            <a:off x="2872580" y="4008851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/>
          <p:cNvCxnSpPr/>
          <p:nvPr/>
        </p:nvCxnSpPr>
        <p:spPr>
          <a:xfrm>
            <a:off x="3412265" y="322149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3412265" y="3317333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3412265" y="3553227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3412264" y="367577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3412264" y="379832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3412263" y="4592190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3412262" y="4496355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s://upload.wikimedia.org/wikipedia/commons/thumb/9/92/The_death.png/113px-The_de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877" y="5095942"/>
            <a:ext cx="501861" cy="53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0" y="5258942"/>
            <a:ext cx="186275" cy="274156"/>
          </a:xfrm>
          <a:prstGeom prst="rect">
            <a:avLst/>
          </a:prstGeom>
        </p:spPr>
      </p:pic>
      <p:sp>
        <p:nvSpPr>
          <p:cNvPr id="30" name="Nach oben gekrümmter Pfeil 29"/>
          <p:cNvSpPr/>
          <p:nvPr/>
        </p:nvSpPr>
        <p:spPr>
          <a:xfrm rot="5400000">
            <a:off x="2681352" y="5066271"/>
            <a:ext cx="455013" cy="33299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-9100" y="3558682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Server startet</a:t>
            </a:r>
          </a:p>
        </p:txBody>
      </p:sp>
      <p:sp>
        <p:nvSpPr>
          <p:cNvPr id="2048" name="Pfeil nach rechts 2047"/>
          <p:cNvSpPr/>
          <p:nvPr/>
        </p:nvSpPr>
        <p:spPr>
          <a:xfrm>
            <a:off x="4791162" y="3952743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r Verbinder 36"/>
          <p:cNvCxnSpPr/>
          <p:nvPr/>
        </p:nvCxnSpPr>
        <p:spPr>
          <a:xfrm>
            <a:off x="3412262" y="4175615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Nach oben gekrümmter Pfeil 37"/>
          <p:cNvSpPr/>
          <p:nvPr/>
        </p:nvSpPr>
        <p:spPr>
          <a:xfrm rot="16200000">
            <a:off x="3351251" y="5055140"/>
            <a:ext cx="455013" cy="33299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061" name="Grafik 20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4" y="2644669"/>
            <a:ext cx="1022195" cy="1538971"/>
          </a:xfrm>
          <a:prstGeom prst="rect">
            <a:avLst/>
          </a:prstGeom>
        </p:spPr>
      </p:pic>
      <p:pic>
        <p:nvPicPr>
          <p:cNvPr id="89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3387361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3777840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Line 43"/>
          <p:cNvSpPr>
            <a:spLocks noChangeShapeType="1"/>
          </p:cNvSpPr>
          <p:nvPr/>
        </p:nvSpPr>
        <p:spPr bwMode="auto">
          <a:xfrm>
            <a:off x="7468890" y="3780016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2" name="Line 43"/>
          <p:cNvSpPr>
            <a:spLocks noChangeShapeType="1"/>
          </p:cNvSpPr>
          <p:nvPr/>
        </p:nvSpPr>
        <p:spPr bwMode="auto">
          <a:xfrm flipH="1">
            <a:off x="7459533" y="3387361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pic>
        <p:nvPicPr>
          <p:cNvPr id="93" name="Grafik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4" y="4426548"/>
            <a:ext cx="1022195" cy="1538971"/>
          </a:xfrm>
          <a:prstGeom prst="rect">
            <a:avLst/>
          </a:prstGeom>
          <a:effectLst/>
        </p:spPr>
      </p:pic>
      <p:pic>
        <p:nvPicPr>
          <p:cNvPr id="9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9" y="5142619"/>
            <a:ext cx="375444" cy="3754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9" y="5533098"/>
            <a:ext cx="375444" cy="3754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Line 43"/>
          <p:cNvSpPr>
            <a:spLocks noChangeShapeType="1"/>
          </p:cNvSpPr>
          <p:nvPr/>
        </p:nvSpPr>
        <p:spPr bwMode="auto">
          <a:xfrm>
            <a:off x="6898602" y="5535274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7" name="Line 43"/>
          <p:cNvSpPr>
            <a:spLocks noChangeShapeType="1"/>
          </p:cNvSpPr>
          <p:nvPr/>
        </p:nvSpPr>
        <p:spPr bwMode="auto">
          <a:xfrm flipH="1">
            <a:off x="6889245" y="5142619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2" name="Textfeld 2061"/>
          <p:cNvSpPr txBox="1"/>
          <p:nvPr/>
        </p:nvSpPr>
        <p:spPr>
          <a:xfrm>
            <a:off x="5962093" y="5637763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…</a:t>
            </a:r>
          </a:p>
        </p:txBody>
      </p:sp>
      <p:pic>
        <p:nvPicPr>
          <p:cNvPr id="101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5157654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7459533" y="5157654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3" name="&quot;Nein&quot;-Symbol 2062"/>
          <p:cNvSpPr/>
          <p:nvPr/>
        </p:nvSpPr>
        <p:spPr>
          <a:xfrm>
            <a:off x="7892760" y="5341270"/>
            <a:ext cx="141402" cy="15621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3" name="Pfeil nach rechts 102"/>
          <p:cNvSpPr/>
          <p:nvPr/>
        </p:nvSpPr>
        <p:spPr>
          <a:xfrm>
            <a:off x="1543863" y="3944345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2392007" y="2168622"/>
            <a:ext cx="188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Main-Task läuft an</a:t>
            </a:r>
          </a:p>
        </p:txBody>
      </p:sp>
      <p:sp>
        <p:nvSpPr>
          <p:cNvPr id="105" name="Textfeld 104"/>
          <p:cNvSpPr txBox="1"/>
          <p:nvPr/>
        </p:nvSpPr>
        <p:spPr>
          <a:xfrm>
            <a:off x="4676012" y="2168622"/>
            <a:ext cx="325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Client-Tasks pro Nutzer erzeugen</a:t>
            </a:r>
          </a:p>
        </p:txBody>
      </p:sp>
      <p:pic>
        <p:nvPicPr>
          <p:cNvPr id="11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898" y="3386275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Line 43"/>
          <p:cNvSpPr>
            <a:spLocks noChangeShapeType="1"/>
          </p:cNvSpPr>
          <p:nvPr/>
        </p:nvSpPr>
        <p:spPr bwMode="auto">
          <a:xfrm flipH="1">
            <a:off x="6879254" y="3386275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5" name="Rad 2064"/>
          <p:cNvSpPr/>
          <p:nvPr/>
        </p:nvSpPr>
        <p:spPr>
          <a:xfrm>
            <a:off x="7318131" y="3572662"/>
            <a:ext cx="141402" cy="140721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2066" name="Picture 4" descr="Play 1 Hot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1" y="3855134"/>
            <a:ext cx="485448" cy="4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59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Implementierungslogik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-9100" y="355868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 startet</a:t>
            </a:r>
          </a:p>
        </p:txBody>
      </p:sp>
      <p:pic>
        <p:nvPicPr>
          <p:cNvPr id="2061" name="Grafik 20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34" y="2623310"/>
            <a:ext cx="2183665" cy="3287628"/>
          </a:xfrm>
          <a:prstGeom prst="rect">
            <a:avLst/>
          </a:prstGeom>
        </p:spPr>
      </p:pic>
      <p:pic>
        <p:nvPicPr>
          <p:cNvPr id="89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021" y="3856220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021" y="4246699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Line 43"/>
          <p:cNvSpPr>
            <a:spLocks noChangeShapeType="1"/>
          </p:cNvSpPr>
          <p:nvPr/>
        </p:nvSpPr>
        <p:spPr bwMode="auto">
          <a:xfrm>
            <a:off x="4750734" y="4248875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2" name="Line 43"/>
          <p:cNvSpPr>
            <a:spLocks noChangeShapeType="1"/>
          </p:cNvSpPr>
          <p:nvPr/>
        </p:nvSpPr>
        <p:spPr bwMode="auto">
          <a:xfrm flipH="1">
            <a:off x="4741377" y="3856220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103" name="Pfeil nach rechts 102"/>
          <p:cNvSpPr/>
          <p:nvPr/>
        </p:nvSpPr>
        <p:spPr>
          <a:xfrm>
            <a:off x="1543863" y="3944345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2032121" y="2168622"/>
            <a:ext cx="265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Nur ein Main-Task läuft an</a:t>
            </a:r>
          </a:p>
        </p:txBody>
      </p:sp>
      <p:pic>
        <p:nvPicPr>
          <p:cNvPr id="11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742" y="3855134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Line 43"/>
          <p:cNvSpPr>
            <a:spLocks noChangeShapeType="1"/>
          </p:cNvSpPr>
          <p:nvPr/>
        </p:nvSpPr>
        <p:spPr bwMode="auto">
          <a:xfrm flipH="1">
            <a:off x="4161098" y="3855134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5" name="Rad 2064"/>
          <p:cNvSpPr/>
          <p:nvPr/>
        </p:nvSpPr>
        <p:spPr>
          <a:xfrm>
            <a:off x="4599975" y="4041521"/>
            <a:ext cx="141402" cy="140721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2066" name="Picture 4" descr="Play 1 Ho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1" y="3855134"/>
            <a:ext cx="485448" cy="4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31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Anwendungspräsentation</a:t>
            </a:r>
          </a:p>
        </p:txBody>
      </p:sp>
      <p:pic>
        <p:nvPicPr>
          <p:cNvPr id="1026" name="Picture 2" descr="http://www.praxis-campus.de/typo3temp/_processed_/csm_Maennchen_praesentiert_vor_Gruppe__c__fotomek_-_Fotolia.com__2__01_a96fa44d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409" y="3674015"/>
            <a:ext cx="333375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131" y="2714919"/>
            <a:ext cx="3456495" cy="259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5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Erweiterbarkeit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Protokoll leicht erweiterbar durch Typen</a:t>
            </a:r>
          </a:p>
          <a:p>
            <a:r>
              <a:rPr lang="de-DE" dirty="0"/>
              <a:t>Ideen nennen, </a:t>
            </a:r>
            <a:r>
              <a:rPr lang="de-DE" dirty="0" err="1"/>
              <a:t>z.b.</a:t>
            </a:r>
            <a:r>
              <a:rPr lang="de-DE" dirty="0"/>
              <a:t> </a:t>
            </a:r>
            <a:r>
              <a:rPr lang="de-DE" dirty="0" err="1"/>
              <a:t>Smiles</a:t>
            </a:r>
            <a:r>
              <a:rPr lang="de-DE" dirty="0"/>
              <a:t>, </a:t>
            </a:r>
            <a:r>
              <a:rPr lang="de-DE" dirty="0" err="1"/>
              <a:t>History</a:t>
            </a:r>
            <a:r>
              <a:rPr lang="de-DE" dirty="0"/>
              <a:t> Log, Spiele wie in </a:t>
            </a:r>
            <a:r>
              <a:rPr lang="de-DE" dirty="0" err="1"/>
              <a:t>ClientGUI</a:t>
            </a:r>
            <a:r>
              <a:rPr lang="de-DE" dirty="0"/>
              <a:t> schon zu sehen</a:t>
            </a:r>
          </a:p>
        </p:txBody>
      </p:sp>
    </p:spTree>
    <p:extLst>
      <p:ext uri="{BB962C8B-B14F-4D97-AF65-F5344CB8AC3E}">
        <p14:creationId xmlns:p14="http://schemas.microsoft.com/office/powerpoint/2010/main" val="238064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M Master.potx" id="{5326B5C3-7C7B-4FE8-B02D-7B13FE282B78}" vid="{8D209D00-944B-47F0-AD05-6490FC170F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THM Master</Template>
  <TotalTime>0</TotalTime>
  <Words>656</Words>
  <Application>Microsoft Office PowerPoint</Application>
  <PresentationFormat>Bildschirmpräsentation (4:3)</PresentationFormat>
  <Paragraphs>240</Paragraphs>
  <Slides>22</Slides>
  <Notes>4</Notes>
  <HiddenSlides>1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DIN Pro Cond Medium</vt:lpstr>
      <vt:lpstr>Office Theme</vt:lpstr>
      <vt:lpstr>Instant-Messaging</vt:lpstr>
      <vt:lpstr>Gliederung</vt:lpstr>
      <vt:lpstr>Projektidee</vt:lpstr>
      <vt:lpstr>Vorgehen</vt:lpstr>
      <vt:lpstr>Kommunikationsprotokoll</vt:lpstr>
      <vt:lpstr>Implementierungslogik</vt:lpstr>
      <vt:lpstr>Implementierungslogik</vt:lpstr>
      <vt:lpstr>Anwendungspräsentation</vt:lpstr>
      <vt:lpstr>Erweiterbarkeit</vt:lpstr>
      <vt:lpstr>Hindernisse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Compilerfehler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Kreck</dc:creator>
  <cp:lastModifiedBy>Daniel Kreck</cp:lastModifiedBy>
  <cp:revision>79</cp:revision>
  <dcterms:created xsi:type="dcterms:W3CDTF">2016-05-07T19:06:58Z</dcterms:created>
  <dcterms:modified xsi:type="dcterms:W3CDTF">2016-05-09T16:18:10Z</dcterms:modified>
</cp:coreProperties>
</file>