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61" r:id="rId2"/>
    <p:sldId id="257" r:id="rId3"/>
    <p:sldId id="592" r:id="rId4"/>
    <p:sldId id="64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26" autoAdjust="0"/>
    <p:restoredTop sz="94706" autoAdjust="0"/>
  </p:normalViewPr>
  <p:slideViewPr>
    <p:cSldViewPr>
      <p:cViewPr varScale="1">
        <p:scale>
          <a:sx n="73" d="100"/>
          <a:sy n="73" d="100"/>
        </p:scale>
        <p:origin x="30" y="270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2" d="100"/>
          <a:sy n="82" d="100"/>
        </p:scale>
        <p:origin x="3852" y="78"/>
      </p:cViewPr>
      <p:guideLst/>
    </p:cSldViewPr>
  </p:notesViewPr>
  <p:gridSpacing cx="38100" cy="3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ackster.io/dah8/pocketbeagle-cnc-using-beagleg-070f2f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www.hackster.io/samuelmsarver/robot-v-s-human-connect-4-eca0b5" TargetMode="External"/><Relationship Id="rId4" Type="http://schemas.openxmlformats.org/officeDocument/2006/relationships/hyperlink" Target="https://www.hackster.io/tjp4/2d-plotter-using-pocketbeagle-47db39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207a7ab935f_0_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Doug Hebda’s PocketBeagle CNC Using BeagleG →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https://www.hackster.io/dah8/pocketbeagle-cnc-using-beagleg-070f2f</a:t>
            </a:r>
            <a:r>
              <a:rPr lang="en"/>
              <a:t>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Tyler Pitts’ 2D Plotter Using PocketBeagle →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https://www.hackster.io/tjp4/2d-plotter-using-pocketbeagle-47db39</a:t>
            </a:r>
            <a:r>
              <a:rPr lang="en"/>
              <a:t>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Samuel Sarver’s Robot VS Human Connect 4 → </a:t>
            </a:r>
            <a:r>
              <a:rPr lang="en" u="sng">
                <a:solidFill>
                  <a:schemeClr val="hlink"/>
                </a:solidFill>
                <a:hlinkClick r:id="rId5"/>
              </a:rPr>
              <a:t>https://www.hackster.io/samuelmsarver/robot-v-s-human-connect-4-eca0b5</a:t>
            </a:r>
            <a:r>
              <a:rPr lang="en"/>
              <a:t> </a:t>
            </a:r>
            <a:endParaRPr/>
          </a:p>
        </p:txBody>
      </p:sp>
      <p:sp>
        <p:nvSpPr>
          <p:cNvPr id="437" name="Google Shape;437;g207a7ab935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5/2/2023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5/2/2023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0"/>
            <a:ext cx="10972800" cy="47243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5/2/2023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5/2/2023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5/2/2023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5/2/2023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5/2/2023</a:t>
            </a:fld>
            <a:endParaRPr lang="en-US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5BAF629-ECA2-4CF3-B790-9D9BDED98269}" type="datetime1">
              <a:rPr lang="en-US" smtClean="0"/>
              <a:pPr/>
              <a:t>5/2/2023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pPr/>
              <a:t>5/2/2023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4" y="1909346"/>
            <a:ext cx="9907555" cy="3383280"/>
          </a:xfrm>
        </p:spPr>
        <p:txBody>
          <a:bodyPr>
            <a:normAutofit/>
          </a:bodyPr>
          <a:lstStyle/>
          <a:p>
            <a:r>
              <a:rPr lang="en-US" sz="6000" dirty="0"/>
              <a:t>ENGI 301</a:t>
            </a:r>
            <a:br>
              <a:rPr lang="en-US" sz="6000" dirty="0"/>
            </a:br>
            <a:br>
              <a:rPr lang="en-US" dirty="0"/>
            </a:br>
            <a:r>
              <a:rPr lang="en-US" sz="6000" dirty="0"/>
              <a:t>PCB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1120636"/>
          </a:xfrm>
        </p:spPr>
        <p:txBody>
          <a:bodyPr>
            <a:normAutofit/>
          </a:bodyPr>
          <a:lstStyle/>
          <a:p>
            <a:r>
              <a:rPr lang="en-US" dirty="0"/>
              <a:t>Lily Scholnik</a:t>
            </a: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26"/>
          <p:cNvSpPr txBox="1"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33" tIns="45700" rIns="91433" bIns="45700" rtlCol="0" anchor="b" anchorCtr="0">
            <a:normAutofit/>
          </a:bodyPr>
          <a:lstStyle/>
          <a:p>
            <a:pPr>
              <a:spcBef>
                <a:spcPts val="0"/>
              </a:spcBef>
              <a:buClr>
                <a:srgbClr val="266F8B"/>
              </a:buClr>
              <a:buSzPts val="2400"/>
            </a:pPr>
            <a:r>
              <a:rPr lang="en"/>
              <a:t>Background Information</a:t>
            </a:r>
            <a:endParaRPr/>
          </a:p>
        </p:txBody>
      </p:sp>
      <p:sp>
        <p:nvSpPr>
          <p:cNvPr id="440" name="Google Shape;440;p26"/>
          <p:cNvSpPr txBox="1">
            <a:spLocks noGrp="1"/>
          </p:cNvSpPr>
          <p:nvPr>
            <p:ph type="body" idx="1"/>
          </p:nvPr>
        </p:nvSpPr>
        <p:spPr>
          <a:xfrm>
            <a:off x="609600" y="1295400"/>
            <a:ext cx="7660000" cy="5070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33" tIns="45700" rIns="91433" bIns="45700" rtlCol="0" anchor="t" anchorCtr="0">
            <a:normAutofit/>
          </a:bodyPr>
          <a:lstStyle/>
          <a:p>
            <a:pPr marL="609585" indent="-414432">
              <a:spcBef>
                <a:spcPts val="0"/>
              </a:spcBef>
              <a:buSzPct val="93333"/>
              <a:buChar char="-"/>
            </a:pPr>
            <a:r>
              <a:rPr lang="en" dirty="0"/>
              <a:t>PCB for mechanically actuated shadow puppets</a:t>
            </a:r>
          </a:p>
          <a:p>
            <a:pPr marL="609585" indent="-414432">
              <a:spcBef>
                <a:spcPts val="0"/>
              </a:spcBef>
              <a:buSzPct val="93333"/>
              <a:buChar char="-"/>
            </a:pPr>
            <a:r>
              <a:rPr lang="en" dirty="0"/>
              <a:t>Button activated, pre-programmed functionalities to support a single-operator shadow puppet theater production</a:t>
            </a:r>
            <a:endParaRPr dirty="0"/>
          </a:p>
          <a:p>
            <a:pPr marL="1219170" lvl="1" indent="-414432">
              <a:spcBef>
                <a:spcPts val="0"/>
              </a:spcBef>
              <a:buChar char="-"/>
            </a:pPr>
            <a:r>
              <a:rPr lang="en" dirty="0"/>
              <a:t>Functionalities: </a:t>
            </a:r>
            <a:endParaRPr dirty="0"/>
          </a:p>
          <a:p>
            <a:pPr marL="1828754" lvl="2" indent="-414432">
              <a:spcBef>
                <a:spcPts val="0"/>
              </a:spcBef>
              <a:buSzPct val="116666"/>
              <a:buChar char="-"/>
            </a:pPr>
            <a:r>
              <a:rPr lang="en" dirty="0"/>
              <a:t>3 servo animated puppets</a:t>
            </a:r>
            <a:endParaRPr dirty="0"/>
          </a:p>
          <a:p>
            <a:pPr marL="1828754" lvl="2" indent="-414432">
              <a:spcBef>
                <a:spcPts val="0"/>
              </a:spcBef>
              <a:buSzPct val="116666"/>
              <a:buChar char="-"/>
            </a:pPr>
            <a:r>
              <a:rPr lang="en" dirty="0"/>
              <a:t>2 sound effects on a USB speaker </a:t>
            </a:r>
            <a:endParaRPr dirty="0"/>
          </a:p>
          <a:p>
            <a:pPr marL="1828754" lvl="2" indent="-414432">
              <a:spcBef>
                <a:spcPts val="0"/>
              </a:spcBef>
              <a:buSzPct val="116666"/>
              <a:buChar char="-"/>
            </a:pPr>
            <a:r>
              <a:rPr lang="en" dirty="0"/>
              <a:t>1 puppet moved using two joint arm (3 pre-programmed movement sequences) → emulating 2D plotter</a:t>
            </a:r>
            <a:endParaRPr dirty="0"/>
          </a:p>
        </p:txBody>
      </p:sp>
      <p:pic>
        <p:nvPicPr>
          <p:cNvPr id="441" name="Google Shape;441;p26"/>
          <p:cNvPicPr preferRelativeResize="0"/>
          <p:nvPr/>
        </p:nvPicPr>
        <p:blipFill rotWithShape="1">
          <a:blip r:embed="rId3">
            <a:alphaModFix/>
          </a:blip>
          <a:srcRect l="7165" t="8345" r="5345" b="7614"/>
          <a:stretch/>
        </p:blipFill>
        <p:spPr>
          <a:xfrm>
            <a:off x="8499968" y="100830"/>
            <a:ext cx="3692033" cy="2534071"/>
          </a:xfrm>
          <a:prstGeom prst="rect">
            <a:avLst/>
          </a:prstGeom>
          <a:noFill/>
          <a:ln>
            <a:noFill/>
          </a:ln>
        </p:spPr>
      </p:pic>
      <p:pic>
        <p:nvPicPr>
          <p:cNvPr id="442" name="Google Shape;442;p26"/>
          <p:cNvPicPr preferRelativeResize="0"/>
          <p:nvPr/>
        </p:nvPicPr>
        <p:blipFill rotWithShape="1">
          <a:blip r:embed="rId4">
            <a:alphaModFix/>
          </a:blip>
          <a:srcRect l="11026" r="14218"/>
          <a:stretch/>
        </p:blipFill>
        <p:spPr>
          <a:xfrm>
            <a:off x="8879333" y="3215567"/>
            <a:ext cx="2933299" cy="2942900"/>
          </a:xfrm>
          <a:prstGeom prst="rect">
            <a:avLst/>
          </a:prstGeom>
          <a:noFill/>
          <a:ln>
            <a:noFill/>
          </a:ln>
        </p:spPr>
      </p:pic>
      <p:sp>
        <p:nvSpPr>
          <p:cNvPr id="443" name="Google Shape;443;p26"/>
          <p:cNvSpPr txBox="1"/>
          <p:nvPr/>
        </p:nvSpPr>
        <p:spPr>
          <a:xfrm>
            <a:off x="8510833" y="2666434"/>
            <a:ext cx="3634000" cy="5746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" sz="1067"/>
              <a:t>Shadow puppet screen with manually controlled puppet examples</a:t>
            </a:r>
            <a:endParaRPr sz="1067"/>
          </a:p>
        </p:txBody>
      </p:sp>
      <p:sp>
        <p:nvSpPr>
          <p:cNvPr id="444" name="Google Shape;444;p26"/>
          <p:cNvSpPr txBox="1"/>
          <p:nvPr/>
        </p:nvSpPr>
        <p:spPr>
          <a:xfrm>
            <a:off x="8958100" y="6132701"/>
            <a:ext cx="2739600" cy="5746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" sz="1067"/>
              <a:t>The three puppets to be animated with servos</a:t>
            </a:r>
            <a:endParaRPr sz="1067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9DF62-72FD-42C4-ABC1-3574A78A4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1"/>
          </a:xfrm>
        </p:spPr>
        <p:txBody>
          <a:bodyPr/>
          <a:lstStyle/>
          <a:p>
            <a:r>
              <a:rPr lang="en-US" dirty="0"/>
              <a:t>System Block Diagram</a:t>
            </a:r>
          </a:p>
        </p:txBody>
      </p:sp>
      <p:pic>
        <p:nvPicPr>
          <p:cNvPr id="13" name="Picture 12" descr="Diagram, schematic&#10;&#10;Description automatically generated">
            <a:extLst>
              <a:ext uri="{FF2B5EF4-FFF2-40B4-BE49-F238E27FC236}">
                <a16:creationId xmlns:a16="http://schemas.microsoft.com/office/drawing/2014/main" id="{6C343190-221A-05AC-03D9-F24861B288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325708"/>
            <a:ext cx="7696200" cy="5302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791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180C6-AA0A-4ECF-9541-CCAFC7CAE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/>
              <a:t>Mechanical Drawing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A3A45F3-BFA3-4D55-A8FE-B5142100AC62}"/>
              </a:ext>
            </a:extLst>
          </p:cNvPr>
          <p:cNvSpPr txBox="1"/>
          <p:nvPr/>
        </p:nvSpPr>
        <p:spPr>
          <a:xfrm>
            <a:off x="3352800" y="5257800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F471EFC-E8D5-48D9-82C4-2134548FBF50}"/>
              </a:ext>
            </a:extLst>
          </p:cNvPr>
          <p:cNvSpPr txBox="1"/>
          <p:nvPr/>
        </p:nvSpPr>
        <p:spPr>
          <a:xfrm>
            <a:off x="8915400" y="5257800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BACK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6F8CF9-F552-8C5F-9952-49B7452C6E36}"/>
              </a:ext>
            </a:extLst>
          </p:cNvPr>
          <p:cNvSpPr txBox="1"/>
          <p:nvPr/>
        </p:nvSpPr>
        <p:spPr>
          <a:xfrm>
            <a:off x="4495800" y="2552700"/>
            <a:ext cx="32239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Complete For Project 2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See next slide for an example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4AB07A6D-7279-85B8-E910-792E5B6DB9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700" y="914400"/>
            <a:ext cx="9780053" cy="5538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144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amond Grid 16x9">
  <a:themeElements>
    <a:clrScheme name="Custom 3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000000"/>
      </a:hlink>
      <a:folHlink>
        <a:srgbClr val="9F6715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diamond grid presentation (widescreen).potx" id="{B2221865-AD13-4DF0-B68E-BF08E8CC5659}" vid="{BAA0C488-98B6-4F47-8E1C-5C7CD9605F73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diamond grid presentation (widescreen)</Template>
  <TotalTime>8602</TotalTime>
  <Words>146</Words>
  <Application>Microsoft Office PowerPoint</Application>
  <PresentationFormat>Widescreen</PresentationFormat>
  <Paragraphs>21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6" baseType="lpstr">
      <vt:lpstr>Arial</vt:lpstr>
      <vt:lpstr>Diamond Grid 16x9</vt:lpstr>
      <vt:lpstr>ENGI 301  PCB Project</vt:lpstr>
      <vt:lpstr>Background Information</vt:lpstr>
      <vt:lpstr>System Block Diagram</vt:lpstr>
      <vt:lpstr>Mechanical Drawing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Erik Welsh</dc:creator>
  <cp:lastModifiedBy>Lily Scholnik</cp:lastModifiedBy>
  <cp:revision>416</cp:revision>
  <dcterms:created xsi:type="dcterms:W3CDTF">2018-01-09T20:24:50Z</dcterms:created>
  <dcterms:modified xsi:type="dcterms:W3CDTF">2023-05-03T02:58:08Z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