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22AE50-902C-4D9D-BBD2-DA970E1AE1AC}">
  <a:tblStyle styleId="{6022AE50-902C-4D9D-BBD2-DA970E1AE1AC}"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4.xml"/><Relationship Id="rId10" Type="http://schemas.openxmlformats.org/officeDocument/2006/relationships/slide" Target="slides/slide3.xml"/><Relationship Id="rId12" Type="http://schemas.openxmlformats.org/officeDocument/2006/relationships/slide" Target="slides/slide5.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ackster.io/dah8/pocketbeagle-cnc-using-beagleg-070f2f" TargetMode="External"/><Relationship Id="rId3" Type="http://schemas.openxmlformats.org/officeDocument/2006/relationships/hyperlink" Target="https://www.hackster.io/tjp4/2d-plotter-using-pocketbeagle-47db39" TargetMode="External"/><Relationship Id="rId4" Type="http://schemas.openxmlformats.org/officeDocument/2006/relationships/hyperlink" Target="https://www.hackster.io/samuelmsarver/robot-v-s-human-connect-4-eca0b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07a7ab935f_2_379: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07a7ab935f_2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07a7ab935f_0_5: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Doug Hebda’s PocketBeagle CNC Using BeagleG → </a:t>
            </a:r>
            <a:r>
              <a:rPr lang="en" u="sng">
                <a:solidFill>
                  <a:schemeClr val="hlink"/>
                </a:solidFill>
                <a:hlinkClick r:id="rId2"/>
              </a:rPr>
              <a:t>https://www.hackster.io/dah8/pocketbeagle-cnc-using-beagleg-070f2f</a:t>
            </a:r>
            <a:r>
              <a:rPr lang="en"/>
              <a:t> </a:t>
            </a:r>
            <a:endParaRPr/>
          </a:p>
          <a:p>
            <a:pPr indent="0" lvl="0" marL="0" rtl="0" algn="l">
              <a:spcBef>
                <a:spcPts val="0"/>
              </a:spcBef>
              <a:spcAft>
                <a:spcPts val="0"/>
              </a:spcAft>
              <a:buNone/>
            </a:pPr>
            <a:r>
              <a:rPr lang="en"/>
              <a:t>Tyler Pitts’ 2D Plotter Using PocketBeagle → </a:t>
            </a:r>
            <a:r>
              <a:rPr lang="en" u="sng">
                <a:solidFill>
                  <a:schemeClr val="hlink"/>
                </a:solidFill>
                <a:hlinkClick r:id="rId3"/>
              </a:rPr>
              <a:t>https://www.hackster.io/tjp4/2d-plotter-using-pocketbeagle-47db39</a:t>
            </a:r>
            <a:r>
              <a:rPr lang="en"/>
              <a:t> </a:t>
            </a:r>
            <a:endParaRPr/>
          </a:p>
          <a:p>
            <a:pPr indent="0" lvl="0" marL="0" rtl="0" algn="l">
              <a:spcBef>
                <a:spcPts val="0"/>
              </a:spcBef>
              <a:spcAft>
                <a:spcPts val="0"/>
              </a:spcAft>
              <a:buNone/>
            </a:pPr>
            <a:r>
              <a:rPr lang="en"/>
              <a:t>Samuel Sarver’s Robot VS Human Connect 4 → </a:t>
            </a:r>
            <a:r>
              <a:rPr lang="en" u="sng">
                <a:solidFill>
                  <a:schemeClr val="hlink"/>
                </a:solidFill>
                <a:hlinkClick r:id="rId4"/>
              </a:rPr>
              <a:t>https://www.hackster.io/samuelmsarver/robot-v-s-human-connect-4-eca0b5</a:t>
            </a:r>
            <a:r>
              <a:rPr lang="en"/>
              <a:t> </a:t>
            </a:r>
            <a:endParaRPr/>
          </a:p>
        </p:txBody>
      </p:sp>
      <p:sp>
        <p:nvSpPr>
          <p:cNvPr id="437" name="Google Shape;437;g207a7ab935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7a7ab935f_2_391: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07a7ab935f_2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7a7ab935f_2_397: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07a7ab935f_2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7a7ab935f_2_403: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07a7ab935f_2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8" name="Shape 108"/>
        <p:cNvGrpSpPr/>
        <p:nvPr/>
      </p:nvGrpSpPr>
      <p:grpSpPr>
        <a:xfrm>
          <a:off x="0" y="0"/>
          <a:ext cx="0" cy="0"/>
          <a:chOff x="0" y="0"/>
          <a:chExt cx="0" cy="0"/>
        </a:xfrm>
      </p:grpSpPr>
      <p:grpSp>
        <p:nvGrpSpPr>
          <p:cNvPr id="109" name="Google Shape;109;p14"/>
          <p:cNvGrpSpPr/>
          <p:nvPr/>
        </p:nvGrpSpPr>
        <p:grpSpPr>
          <a:xfrm>
            <a:off x="-1" y="0"/>
            <a:ext cx="9144002" cy="5143500"/>
            <a:chOff x="-1" y="0"/>
            <a:chExt cx="12192002" cy="6858000"/>
          </a:xfrm>
        </p:grpSpPr>
        <p:cxnSp>
          <p:nvCxnSpPr>
            <p:cNvPr id="110" name="Google Shape;110;p14"/>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14"/>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14"/>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14"/>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4" name="Google Shape;114;p14"/>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14"/>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14"/>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14"/>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14"/>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9" name="Google Shape;119;p14"/>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0" name="Google Shape;120;p14"/>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1" name="Google Shape;121;p14"/>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2" name="Google Shape;122;p14"/>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3" name="Google Shape;123;p14"/>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4" name="Google Shape;124;p14"/>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5" name="Google Shape;125;p14"/>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26" name="Google Shape;126;p14"/>
            <p:cNvGrpSpPr/>
            <p:nvPr/>
          </p:nvGrpSpPr>
          <p:grpSpPr>
            <a:xfrm>
              <a:off x="-1" y="0"/>
              <a:ext cx="12192001" cy="6858000"/>
              <a:chOff x="-1" y="0"/>
              <a:chExt cx="12192001" cy="6858000"/>
            </a:xfrm>
          </p:grpSpPr>
          <p:cxnSp>
            <p:nvCxnSpPr>
              <p:cNvPr id="127" name="Google Shape;127;p14"/>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8" name="Google Shape;128;p14"/>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29" name="Google Shape;129;p14"/>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0" name="Google Shape;130;p14"/>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1" name="Google Shape;131;p14"/>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32" name="Google Shape;132;p14"/>
              <p:cNvGrpSpPr/>
              <p:nvPr/>
            </p:nvGrpSpPr>
            <p:grpSpPr>
              <a:xfrm>
                <a:off x="6327885" y="0"/>
                <a:ext cx="5864115" cy="5898673"/>
                <a:chOff x="6327885" y="0"/>
                <a:chExt cx="5864115" cy="5898673"/>
              </a:xfrm>
            </p:grpSpPr>
            <p:cxnSp>
              <p:nvCxnSpPr>
                <p:cNvPr id="133" name="Google Shape;133;p14"/>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4" name="Google Shape;134;p14"/>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5" name="Google Shape;135;p14"/>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6" name="Google Shape;136;p14"/>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7" name="Google Shape;137;p14"/>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38" name="Google Shape;138;p14"/>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39" name="Google Shape;139;p14"/>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0" name="Google Shape;140;p14"/>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1" name="Google Shape;141;p14"/>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2" name="Google Shape;142;p14"/>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43" name="Google Shape;143;p14"/>
            <p:cNvGrpSpPr/>
            <p:nvPr/>
          </p:nvGrpSpPr>
          <p:grpSpPr>
            <a:xfrm flipH="1">
              <a:off x="0" y="0"/>
              <a:ext cx="12192001" cy="6858000"/>
              <a:chOff x="-1" y="0"/>
              <a:chExt cx="12192001" cy="6858000"/>
            </a:xfrm>
          </p:grpSpPr>
          <p:cxnSp>
            <p:nvCxnSpPr>
              <p:cNvPr id="144" name="Google Shape;144;p14"/>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5" name="Google Shape;145;p14"/>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6" name="Google Shape;146;p14"/>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7" name="Google Shape;147;p14"/>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48" name="Google Shape;148;p14"/>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49" name="Google Shape;149;p14"/>
              <p:cNvGrpSpPr/>
              <p:nvPr/>
            </p:nvGrpSpPr>
            <p:grpSpPr>
              <a:xfrm>
                <a:off x="6327885" y="0"/>
                <a:ext cx="5864115" cy="5898673"/>
                <a:chOff x="6327885" y="0"/>
                <a:chExt cx="5864115" cy="5898673"/>
              </a:xfrm>
            </p:grpSpPr>
            <p:cxnSp>
              <p:nvCxnSpPr>
                <p:cNvPr id="150" name="Google Shape;150;p14"/>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1" name="Google Shape;151;p14"/>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2" name="Google Shape;152;p14"/>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3" name="Google Shape;153;p14"/>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4" name="Google Shape;154;p14"/>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55" name="Google Shape;155;p14"/>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6" name="Google Shape;156;p14"/>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7" name="Google Shape;157;p14"/>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8" name="Google Shape;158;p14"/>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59" name="Google Shape;159;p14"/>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60" name="Google Shape;160;p14"/>
          <p:cNvSpPr txBox="1"/>
          <p:nvPr>
            <p:ph type="ctrTitle"/>
          </p:nvPr>
        </p:nvSpPr>
        <p:spPr>
          <a:xfrm>
            <a:off x="970384" y="1432010"/>
            <a:ext cx="7203233" cy="2537460"/>
          </a:xfrm>
          <a:prstGeom prst="rect">
            <a:avLst/>
          </a:prstGeom>
          <a:noFill/>
          <a:ln>
            <a:noFill/>
          </a:ln>
        </p:spPr>
        <p:txBody>
          <a:bodyPr anchorCtr="0" anchor="b" bIns="34275" lIns="68575" spcFirstLastPara="1" rIns="68575" wrap="square" tIns="34275">
            <a:normAutofit/>
          </a:bodyPr>
          <a:lstStyle>
            <a:lvl1pPr lvl="0" algn="l">
              <a:lnSpc>
                <a:spcPct val="76000"/>
              </a:lnSpc>
              <a:spcBef>
                <a:spcPts val="0"/>
              </a:spcBef>
              <a:spcAft>
                <a:spcPts val="0"/>
              </a:spcAft>
              <a:buClr>
                <a:schemeClr val="dk1"/>
              </a:buClr>
              <a:buSzPts val="6000"/>
              <a:buFont typeface="Arial"/>
              <a:buNone/>
              <a:defRPr sz="6000" cap="none">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4"/>
          <p:cNvSpPr txBox="1"/>
          <p:nvPr>
            <p:ph idx="1" type="subTitle"/>
          </p:nvPr>
        </p:nvSpPr>
        <p:spPr>
          <a:xfrm>
            <a:off x="970384" y="4074423"/>
            <a:ext cx="7203233" cy="3429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SzPts val="1500"/>
              <a:buNone/>
              <a:defRPr b="0" sz="1500">
                <a:solidFill>
                  <a:srgbClr val="266F8B"/>
                </a:solidFill>
              </a:defRPr>
            </a:lvl1pPr>
            <a:lvl2pPr lvl="1" algn="ctr">
              <a:lnSpc>
                <a:spcPct val="90000"/>
              </a:lnSpc>
              <a:spcBef>
                <a:spcPts val="900"/>
              </a:spcBef>
              <a:spcAft>
                <a:spcPts val="0"/>
              </a:spcAft>
              <a:buSzPts val="1500"/>
              <a:buNone/>
              <a:defRPr sz="1500"/>
            </a:lvl2pPr>
            <a:lvl3pPr lvl="2" algn="ctr">
              <a:lnSpc>
                <a:spcPct val="90000"/>
              </a:lnSpc>
              <a:spcBef>
                <a:spcPts val="600"/>
              </a:spcBef>
              <a:spcAft>
                <a:spcPts val="0"/>
              </a:spcAft>
              <a:buSzPts val="1400"/>
              <a:buNone/>
              <a:defRPr sz="1400"/>
            </a:lvl3pPr>
            <a:lvl4pPr lvl="3" algn="ctr">
              <a:lnSpc>
                <a:spcPct val="90000"/>
              </a:lnSpc>
              <a:spcBef>
                <a:spcPts val="600"/>
              </a:spcBef>
              <a:spcAft>
                <a:spcPts val="0"/>
              </a:spcAft>
              <a:buSzPts val="1200"/>
              <a:buNone/>
              <a:defRPr sz="1200"/>
            </a:lvl4pPr>
            <a:lvl5pPr lvl="4" algn="ctr">
              <a:lnSpc>
                <a:spcPct val="90000"/>
              </a:lnSpc>
              <a:spcBef>
                <a:spcPts val="500"/>
              </a:spcBef>
              <a:spcAft>
                <a:spcPts val="0"/>
              </a:spcAft>
              <a:buSzPts val="1200"/>
              <a:buNone/>
              <a:defRPr sz="1200"/>
            </a:lvl5pPr>
            <a:lvl6pPr lvl="5" algn="ctr">
              <a:lnSpc>
                <a:spcPct val="90000"/>
              </a:lnSpc>
              <a:spcBef>
                <a:spcPts val="500"/>
              </a:spcBef>
              <a:spcAft>
                <a:spcPts val="0"/>
              </a:spcAft>
              <a:buSzPts val="1200"/>
              <a:buNone/>
              <a:defRPr sz="1200"/>
            </a:lvl6pPr>
            <a:lvl7pPr lvl="6" algn="ctr">
              <a:lnSpc>
                <a:spcPct val="90000"/>
              </a:lnSpc>
              <a:spcBef>
                <a:spcPts val="500"/>
              </a:spcBef>
              <a:spcAft>
                <a:spcPts val="0"/>
              </a:spcAft>
              <a:buSzPts val="1200"/>
              <a:buNone/>
              <a:defRPr sz="1200"/>
            </a:lvl7pPr>
            <a:lvl8pPr lvl="7" algn="ctr">
              <a:lnSpc>
                <a:spcPct val="90000"/>
              </a:lnSpc>
              <a:spcBef>
                <a:spcPts val="500"/>
              </a:spcBef>
              <a:spcAft>
                <a:spcPts val="0"/>
              </a:spcAft>
              <a:buSzPts val="1200"/>
              <a:buNone/>
              <a:defRPr sz="1200"/>
            </a:lvl8pPr>
            <a:lvl9pPr lvl="8" algn="ctr">
              <a:lnSpc>
                <a:spcPct val="90000"/>
              </a:lnSpc>
              <a:spcBef>
                <a:spcPts val="500"/>
              </a:spcBef>
              <a:spcAft>
                <a:spcPts val="0"/>
              </a:spcAft>
              <a:buSzPts val="1200"/>
              <a:buNone/>
              <a:defRPr sz="1200"/>
            </a:lvl9pPr>
          </a:lstStyle>
          <a:p/>
        </p:txBody>
      </p:sp>
      <p:cxnSp>
        <p:nvCxnSpPr>
          <p:cNvPr id="162" name="Google Shape;162;p14"/>
          <p:cNvCxnSpPr/>
          <p:nvPr/>
        </p:nvCxnSpPr>
        <p:spPr>
          <a:xfrm>
            <a:off x="971550" y="3970631"/>
            <a:ext cx="72009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15"/>
          <p:cNvSpPr txBox="1"/>
          <p:nvPr>
            <p:ph type="title"/>
          </p:nvPr>
        </p:nvSpPr>
        <p:spPr>
          <a:xfrm>
            <a:off x="457200" y="171450"/>
            <a:ext cx="8229600" cy="685801"/>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5" name="Google Shape;165;p15"/>
          <p:cNvSpPr txBox="1"/>
          <p:nvPr>
            <p:ph idx="1" type="body"/>
          </p:nvPr>
        </p:nvSpPr>
        <p:spPr>
          <a:xfrm>
            <a:off x="457200" y="971550"/>
            <a:ext cx="8229600" cy="354329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500"/>
              </a:spcBef>
              <a:spcAft>
                <a:spcPts val="0"/>
              </a:spcAft>
              <a:buSzPts val="1400"/>
              <a:buChar char="▪"/>
              <a:defRPr/>
            </a:lvl6pPr>
            <a:lvl7pPr indent="-317500" lvl="6" marL="3200400" algn="l">
              <a:lnSpc>
                <a:spcPct val="90000"/>
              </a:lnSpc>
              <a:spcBef>
                <a:spcPts val="500"/>
              </a:spcBef>
              <a:spcAft>
                <a:spcPts val="0"/>
              </a:spcAft>
              <a:buSzPts val="1400"/>
              <a:buChar char="▪"/>
              <a:defRPr/>
            </a:lvl7pPr>
            <a:lvl8pPr indent="-317500" lvl="7" marL="3657600" algn="l">
              <a:lnSpc>
                <a:spcPct val="90000"/>
              </a:lnSpc>
              <a:spcBef>
                <a:spcPts val="500"/>
              </a:spcBef>
              <a:spcAft>
                <a:spcPts val="0"/>
              </a:spcAft>
              <a:buSzPts val="1400"/>
              <a:buChar char="▪"/>
              <a:defRPr/>
            </a:lvl8pPr>
            <a:lvl9pPr indent="-228600" lvl="8" marL="4114800" algn="l">
              <a:lnSpc>
                <a:spcPct val="90000"/>
              </a:lnSpc>
              <a:spcBef>
                <a:spcPts val="500"/>
              </a:spcBef>
              <a:spcAft>
                <a:spcPts val="0"/>
              </a:spcAft>
              <a:buSzPts val="1400"/>
              <a:buNone/>
              <a:defRPr/>
            </a:lvl9pPr>
          </a:lstStyle>
          <a:p/>
        </p:txBody>
      </p:sp>
      <p:sp>
        <p:nvSpPr>
          <p:cNvPr id="166" name="Google Shape;166;p15"/>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15"/>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15"/>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69" name="Shape 169"/>
        <p:cNvGrpSpPr/>
        <p:nvPr/>
      </p:nvGrpSpPr>
      <p:grpSpPr>
        <a:xfrm>
          <a:off x="0" y="0"/>
          <a:ext cx="0" cy="0"/>
          <a:chOff x="0" y="0"/>
          <a:chExt cx="0" cy="0"/>
        </a:xfrm>
      </p:grpSpPr>
      <p:grpSp>
        <p:nvGrpSpPr>
          <p:cNvPr id="170" name="Google Shape;170;p16"/>
          <p:cNvGrpSpPr/>
          <p:nvPr/>
        </p:nvGrpSpPr>
        <p:grpSpPr>
          <a:xfrm>
            <a:off x="-1" y="0"/>
            <a:ext cx="9144002" cy="5143500"/>
            <a:chOff x="-1" y="0"/>
            <a:chExt cx="12192002" cy="6858000"/>
          </a:xfrm>
        </p:grpSpPr>
        <p:cxnSp>
          <p:nvCxnSpPr>
            <p:cNvPr id="171" name="Google Shape;17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5" name="Google Shape;17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0" name="Google Shape;18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1" name="Google Shape;18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2" name="Google Shape;18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3" name="Google Shape;18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4" name="Google Shape;18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5" name="Google Shape;18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6" name="Google Shape;18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87" name="Google Shape;187;p16"/>
            <p:cNvGrpSpPr/>
            <p:nvPr/>
          </p:nvGrpSpPr>
          <p:grpSpPr>
            <a:xfrm>
              <a:off x="-1" y="0"/>
              <a:ext cx="12192001" cy="6858000"/>
              <a:chOff x="-1" y="0"/>
              <a:chExt cx="12192001" cy="6858000"/>
            </a:xfrm>
          </p:grpSpPr>
          <p:cxnSp>
            <p:nvCxnSpPr>
              <p:cNvPr id="188" name="Google Shape;18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89" name="Google Shape;18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0" name="Google Shape;19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1" name="Google Shape;19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2" name="Google Shape;19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93" name="Google Shape;193;p16"/>
              <p:cNvGrpSpPr/>
              <p:nvPr/>
            </p:nvGrpSpPr>
            <p:grpSpPr>
              <a:xfrm>
                <a:off x="6327885" y="0"/>
                <a:ext cx="5864115" cy="5898673"/>
                <a:chOff x="6327885" y="0"/>
                <a:chExt cx="5864115" cy="5898673"/>
              </a:xfrm>
            </p:grpSpPr>
            <p:cxnSp>
              <p:nvCxnSpPr>
                <p:cNvPr id="194" name="Google Shape;19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5" name="Google Shape;19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6" name="Google Shape;19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7" name="Google Shape;19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98" name="Google Shape;19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99" name="Google Shape;19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0" name="Google Shape;20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1" name="Google Shape;20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2" name="Google Shape;20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3" name="Google Shape;20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04" name="Google Shape;204;p16"/>
            <p:cNvGrpSpPr/>
            <p:nvPr/>
          </p:nvGrpSpPr>
          <p:grpSpPr>
            <a:xfrm flipH="1">
              <a:off x="0" y="0"/>
              <a:ext cx="12192001" cy="6858000"/>
              <a:chOff x="-1" y="0"/>
              <a:chExt cx="12192001" cy="6858000"/>
            </a:xfrm>
          </p:grpSpPr>
          <p:cxnSp>
            <p:nvCxnSpPr>
              <p:cNvPr id="205" name="Google Shape;20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6" name="Google Shape;20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7" name="Google Shape;20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8" name="Google Shape;20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09" name="Google Shape;20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10" name="Google Shape;210;p16"/>
              <p:cNvGrpSpPr/>
              <p:nvPr/>
            </p:nvGrpSpPr>
            <p:grpSpPr>
              <a:xfrm>
                <a:off x="6327885" y="0"/>
                <a:ext cx="5864115" cy="5898673"/>
                <a:chOff x="6327885" y="0"/>
                <a:chExt cx="5864115" cy="5898673"/>
              </a:xfrm>
            </p:grpSpPr>
            <p:cxnSp>
              <p:nvCxnSpPr>
                <p:cNvPr id="211" name="Google Shape;21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2" name="Google Shape;21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3" name="Google Shape;21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4" name="Google Shape;21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5" name="Google Shape;21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16" name="Google Shape;21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7" name="Google Shape;21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8" name="Google Shape;21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19" name="Google Shape;21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20" name="Google Shape;22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221" name="Google Shape;221;p16"/>
          <p:cNvSpPr txBox="1"/>
          <p:nvPr>
            <p:ph type="title"/>
          </p:nvPr>
        </p:nvSpPr>
        <p:spPr>
          <a:xfrm>
            <a:off x="971550" y="1906180"/>
            <a:ext cx="7200900" cy="20574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chemeClr val="lt1"/>
              </a:buClr>
              <a:buSzPts val="4500"/>
              <a:buFont typeface="Arial"/>
              <a:buNone/>
              <a:defRPr sz="4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2" name="Google Shape;222;p16"/>
          <p:cNvSpPr txBox="1"/>
          <p:nvPr>
            <p:ph idx="1" type="body"/>
          </p:nvPr>
        </p:nvSpPr>
        <p:spPr>
          <a:xfrm>
            <a:off x="971550" y="4073652"/>
            <a:ext cx="7200900" cy="3429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500"/>
              <a:buNone/>
              <a:defRPr b="0" sz="1500">
                <a:solidFill>
                  <a:schemeClr val="lt1"/>
                </a:solidFill>
              </a:defRPr>
            </a:lvl1pPr>
            <a:lvl2pPr indent="-228600" lvl="1" marL="914400" algn="l">
              <a:lnSpc>
                <a:spcPct val="90000"/>
              </a:lnSpc>
              <a:spcBef>
                <a:spcPts val="900"/>
              </a:spcBef>
              <a:spcAft>
                <a:spcPts val="0"/>
              </a:spcAft>
              <a:buSzPts val="1500"/>
              <a:buNone/>
              <a:defRPr sz="1500"/>
            </a:lvl2pPr>
            <a:lvl3pPr indent="-228600" lvl="2" marL="1371600" algn="l">
              <a:lnSpc>
                <a:spcPct val="90000"/>
              </a:lnSpc>
              <a:spcBef>
                <a:spcPts val="600"/>
              </a:spcBef>
              <a:spcAft>
                <a:spcPts val="0"/>
              </a:spcAft>
              <a:buSzPts val="1400"/>
              <a:buNone/>
              <a:defRPr sz="1400"/>
            </a:lvl3pPr>
            <a:lvl4pPr indent="-228600" lvl="3" marL="1828800" algn="l">
              <a:lnSpc>
                <a:spcPct val="90000"/>
              </a:lnSpc>
              <a:spcBef>
                <a:spcPts val="600"/>
              </a:spcBef>
              <a:spcAft>
                <a:spcPts val="0"/>
              </a:spcAft>
              <a:buSzPts val="1200"/>
              <a:buNone/>
              <a:defRPr sz="1200"/>
            </a:lvl4pPr>
            <a:lvl5pPr indent="-228600" lvl="4" marL="2286000" algn="l">
              <a:lnSpc>
                <a:spcPct val="90000"/>
              </a:lnSpc>
              <a:spcBef>
                <a:spcPts val="500"/>
              </a:spcBef>
              <a:spcAft>
                <a:spcPts val="0"/>
              </a:spcAft>
              <a:buSzPts val="1200"/>
              <a:buNone/>
              <a:defRPr sz="1200"/>
            </a:lvl5pPr>
            <a:lvl6pPr indent="-228600" lvl="5" marL="2743200" algn="l">
              <a:lnSpc>
                <a:spcPct val="90000"/>
              </a:lnSpc>
              <a:spcBef>
                <a:spcPts val="500"/>
              </a:spcBef>
              <a:spcAft>
                <a:spcPts val="0"/>
              </a:spcAft>
              <a:buSzPts val="1200"/>
              <a:buNone/>
              <a:defRPr sz="1200"/>
            </a:lvl6pPr>
            <a:lvl7pPr indent="-228600" lvl="6" marL="3200400" algn="l">
              <a:lnSpc>
                <a:spcPct val="90000"/>
              </a:lnSpc>
              <a:spcBef>
                <a:spcPts val="500"/>
              </a:spcBef>
              <a:spcAft>
                <a:spcPts val="0"/>
              </a:spcAft>
              <a:buSzPts val="1200"/>
              <a:buNone/>
              <a:defRPr sz="1200"/>
            </a:lvl7pPr>
            <a:lvl8pPr indent="-228600" lvl="7" marL="3657600" algn="l">
              <a:lnSpc>
                <a:spcPct val="90000"/>
              </a:lnSpc>
              <a:spcBef>
                <a:spcPts val="500"/>
              </a:spcBef>
              <a:spcAft>
                <a:spcPts val="0"/>
              </a:spcAft>
              <a:buSzPts val="1200"/>
              <a:buNone/>
              <a:defRPr sz="1200"/>
            </a:lvl8pPr>
            <a:lvl9pPr indent="-228600" lvl="8" marL="4114800" algn="l">
              <a:lnSpc>
                <a:spcPct val="90000"/>
              </a:lnSpc>
              <a:spcBef>
                <a:spcPts val="500"/>
              </a:spcBef>
              <a:spcAft>
                <a:spcPts val="0"/>
              </a:spcAft>
              <a:buSzPts val="1200"/>
              <a:buNone/>
              <a:defRPr sz="1200"/>
            </a:lvl9pPr>
          </a:lstStyle>
          <a:p/>
        </p:txBody>
      </p:sp>
      <p:cxnSp>
        <p:nvCxnSpPr>
          <p:cNvPr id="223" name="Google Shape;223;p16"/>
          <p:cNvCxnSpPr/>
          <p:nvPr/>
        </p:nvCxnSpPr>
        <p:spPr>
          <a:xfrm>
            <a:off x="971550" y="3970631"/>
            <a:ext cx="72009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4" name="Shape 224"/>
        <p:cNvGrpSpPr/>
        <p:nvPr/>
      </p:nvGrpSpPr>
      <p:grpSpPr>
        <a:xfrm>
          <a:off x="0" y="0"/>
          <a:ext cx="0" cy="0"/>
          <a:chOff x="0" y="0"/>
          <a:chExt cx="0" cy="0"/>
        </a:xfrm>
      </p:grpSpPr>
      <p:sp>
        <p:nvSpPr>
          <p:cNvPr id="225" name="Google Shape;225;p17"/>
          <p:cNvSpPr txBox="1"/>
          <p:nvPr>
            <p:ph type="title"/>
          </p:nvPr>
        </p:nvSpPr>
        <p:spPr>
          <a:xfrm>
            <a:off x="971550" y="377890"/>
            <a:ext cx="7200900" cy="856789"/>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6" name="Google Shape;226;p17"/>
          <p:cNvSpPr txBox="1"/>
          <p:nvPr>
            <p:ph idx="1" type="body"/>
          </p:nvPr>
        </p:nvSpPr>
        <p:spPr>
          <a:xfrm>
            <a:off x="971550" y="1485899"/>
            <a:ext cx="3429000" cy="285750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9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17500" lvl="5" marL="2743200" algn="l">
              <a:lnSpc>
                <a:spcPct val="90000"/>
              </a:lnSpc>
              <a:spcBef>
                <a:spcPts val="500"/>
              </a:spcBef>
              <a:spcAft>
                <a:spcPts val="0"/>
              </a:spcAft>
              <a:buSzPts val="1400"/>
              <a:buChar char="▪"/>
              <a:defRPr sz="1400"/>
            </a:lvl6pPr>
            <a:lvl7pPr indent="-317500" lvl="6" marL="3200400" algn="l">
              <a:lnSpc>
                <a:spcPct val="90000"/>
              </a:lnSpc>
              <a:spcBef>
                <a:spcPts val="500"/>
              </a:spcBef>
              <a:spcAft>
                <a:spcPts val="0"/>
              </a:spcAft>
              <a:buSzPts val="1400"/>
              <a:buChar char="▪"/>
              <a:defRPr sz="1400"/>
            </a:lvl7pPr>
            <a:lvl8pPr indent="-317500" lvl="7" marL="3657600" algn="l">
              <a:lnSpc>
                <a:spcPct val="90000"/>
              </a:lnSpc>
              <a:spcBef>
                <a:spcPts val="500"/>
              </a:spcBef>
              <a:spcAft>
                <a:spcPts val="0"/>
              </a:spcAft>
              <a:buSzPts val="1400"/>
              <a:buChar char="▪"/>
              <a:defRPr sz="1400"/>
            </a:lvl8pPr>
            <a:lvl9pPr indent="-228600" lvl="8" marL="4114800" algn="l">
              <a:lnSpc>
                <a:spcPct val="90000"/>
              </a:lnSpc>
              <a:spcBef>
                <a:spcPts val="500"/>
              </a:spcBef>
              <a:spcAft>
                <a:spcPts val="0"/>
              </a:spcAft>
              <a:buSzPts val="1400"/>
              <a:buNone/>
              <a:defRPr sz="1400"/>
            </a:lvl9pPr>
          </a:lstStyle>
          <a:p/>
        </p:txBody>
      </p:sp>
      <p:sp>
        <p:nvSpPr>
          <p:cNvPr id="227" name="Google Shape;227;p17"/>
          <p:cNvSpPr txBox="1"/>
          <p:nvPr>
            <p:ph idx="2" type="body"/>
          </p:nvPr>
        </p:nvSpPr>
        <p:spPr>
          <a:xfrm>
            <a:off x="4743450" y="1485899"/>
            <a:ext cx="3429000" cy="285750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9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17500" lvl="5" marL="2743200" algn="l">
              <a:lnSpc>
                <a:spcPct val="90000"/>
              </a:lnSpc>
              <a:spcBef>
                <a:spcPts val="500"/>
              </a:spcBef>
              <a:spcAft>
                <a:spcPts val="0"/>
              </a:spcAft>
              <a:buSzPts val="1400"/>
              <a:buChar char="▪"/>
              <a:defRPr sz="1400"/>
            </a:lvl6pPr>
            <a:lvl7pPr indent="-317500" lvl="6" marL="3200400" algn="l">
              <a:lnSpc>
                <a:spcPct val="90000"/>
              </a:lnSpc>
              <a:spcBef>
                <a:spcPts val="500"/>
              </a:spcBef>
              <a:spcAft>
                <a:spcPts val="0"/>
              </a:spcAft>
              <a:buSzPts val="1400"/>
              <a:buChar char="▪"/>
              <a:defRPr sz="1400"/>
            </a:lvl7pPr>
            <a:lvl8pPr indent="-317500" lvl="7" marL="3657600" algn="l">
              <a:lnSpc>
                <a:spcPct val="90000"/>
              </a:lnSpc>
              <a:spcBef>
                <a:spcPts val="500"/>
              </a:spcBef>
              <a:spcAft>
                <a:spcPts val="0"/>
              </a:spcAft>
              <a:buSzPts val="1400"/>
              <a:buChar char="▪"/>
              <a:defRPr sz="1400"/>
            </a:lvl8pPr>
            <a:lvl9pPr indent="-228600" lvl="8" marL="4114800" algn="l">
              <a:lnSpc>
                <a:spcPct val="90000"/>
              </a:lnSpc>
              <a:spcBef>
                <a:spcPts val="500"/>
              </a:spcBef>
              <a:spcAft>
                <a:spcPts val="0"/>
              </a:spcAft>
              <a:buSzPts val="1400"/>
              <a:buNone/>
              <a:defRPr sz="1400"/>
            </a:lvl9pPr>
          </a:lstStyle>
          <a:p/>
        </p:txBody>
      </p:sp>
      <p:sp>
        <p:nvSpPr>
          <p:cNvPr id="228" name="Google Shape;228;p17"/>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17"/>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0" name="Google Shape;230;p17"/>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1" name="Shape 231"/>
        <p:cNvGrpSpPr/>
        <p:nvPr/>
      </p:nvGrpSpPr>
      <p:grpSpPr>
        <a:xfrm>
          <a:off x="0" y="0"/>
          <a:ext cx="0" cy="0"/>
          <a:chOff x="0" y="0"/>
          <a:chExt cx="0" cy="0"/>
        </a:xfrm>
      </p:grpSpPr>
      <p:sp>
        <p:nvSpPr>
          <p:cNvPr id="232" name="Google Shape;232;p18"/>
          <p:cNvSpPr txBox="1"/>
          <p:nvPr>
            <p:ph type="title"/>
          </p:nvPr>
        </p:nvSpPr>
        <p:spPr>
          <a:xfrm>
            <a:off x="971550" y="377890"/>
            <a:ext cx="7200900" cy="856789"/>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3" name="Google Shape;233;p18"/>
          <p:cNvSpPr txBox="1"/>
          <p:nvPr>
            <p:ph idx="1" type="body"/>
          </p:nvPr>
        </p:nvSpPr>
        <p:spPr>
          <a:xfrm>
            <a:off x="971550" y="1363742"/>
            <a:ext cx="3429000" cy="481013"/>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500"/>
              <a:buNone/>
              <a:defRPr b="0" sz="1500">
                <a:solidFill>
                  <a:schemeClr val="accent1"/>
                </a:solidFill>
              </a:defRPr>
            </a:lvl1pPr>
            <a:lvl2pPr indent="-228600" lvl="1" marL="914400" algn="l">
              <a:lnSpc>
                <a:spcPct val="90000"/>
              </a:lnSpc>
              <a:spcBef>
                <a:spcPts val="9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500"/>
              </a:spcBef>
              <a:spcAft>
                <a:spcPts val="0"/>
              </a:spcAft>
              <a:buSzPts val="1200"/>
              <a:buNone/>
              <a:defRPr b="1" sz="1200"/>
            </a:lvl6pPr>
            <a:lvl7pPr indent="-228600" lvl="6" marL="3200400" algn="l">
              <a:lnSpc>
                <a:spcPct val="90000"/>
              </a:lnSpc>
              <a:spcBef>
                <a:spcPts val="500"/>
              </a:spcBef>
              <a:spcAft>
                <a:spcPts val="0"/>
              </a:spcAft>
              <a:buSzPts val="1200"/>
              <a:buNone/>
              <a:defRPr b="1" sz="1200"/>
            </a:lvl7pPr>
            <a:lvl8pPr indent="-228600" lvl="7" marL="3657600" algn="l">
              <a:lnSpc>
                <a:spcPct val="90000"/>
              </a:lnSpc>
              <a:spcBef>
                <a:spcPts val="500"/>
              </a:spcBef>
              <a:spcAft>
                <a:spcPts val="0"/>
              </a:spcAft>
              <a:buSzPts val="1200"/>
              <a:buNone/>
              <a:defRPr b="1" sz="1200"/>
            </a:lvl8pPr>
            <a:lvl9pPr indent="-228600" lvl="8" marL="4114800" algn="l">
              <a:lnSpc>
                <a:spcPct val="90000"/>
              </a:lnSpc>
              <a:spcBef>
                <a:spcPts val="500"/>
              </a:spcBef>
              <a:spcAft>
                <a:spcPts val="0"/>
              </a:spcAft>
              <a:buSzPts val="1200"/>
              <a:buNone/>
              <a:defRPr b="1" sz="1200"/>
            </a:lvl9pPr>
          </a:lstStyle>
          <a:p/>
        </p:txBody>
      </p:sp>
      <p:sp>
        <p:nvSpPr>
          <p:cNvPr id="234" name="Google Shape;234;p18"/>
          <p:cNvSpPr txBox="1"/>
          <p:nvPr>
            <p:ph idx="2" type="body"/>
          </p:nvPr>
        </p:nvSpPr>
        <p:spPr>
          <a:xfrm>
            <a:off x="971550" y="1877785"/>
            <a:ext cx="3429000" cy="246561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9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04800" lvl="5" marL="2743200" algn="l">
              <a:lnSpc>
                <a:spcPct val="90000"/>
              </a:lnSpc>
              <a:spcBef>
                <a:spcPts val="500"/>
              </a:spcBef>
              <a:spcAft>
                <a:spcPts val="0"/>
              </a:spcAft>
              <a:buSzPts val="1200"/>
              <a:buChar char="▪"/>
              <a:defRPr sz="1200"/>
            </a:lvl6pPr>
            <a:lvl7pPr indent="-304800" lvl="6" marL="3200400" algn="l">
              <a:lnSpc>
                <a:spcPct val="90000"/>
              </a:lnSpc>
              <a:spcBef>
                <a:spcPts val="500"/>
              </a:spcBef>
              <a:spcAft>
                <a:spcPts val="0"/>
              </a:spcAft>
              <a:buSzPts val="1200"/>
              <a:buChar char="▪"/>
              <a:defRPr sz="1200"/>
            </a:lvl7pPr>
            <a:lvl8pPr indent="-304800" lvl="7" marL="3657600" algn="l">
              <a:lnSpc>
                <a:spcPct val="90000"/>
              </a:lnSpc>
              <a:spcBef>
                <a:spcPts val="500"/>
              </a:spcBef>
              <a:spcAft>
                <a:spcPts val="0"/>
              </a:spcAft>
              <a:buSzPts val="1200"/>
              <a:buChar char="▪"/>
              <a:defRPr sz="1200"/>
            </a:lvl8pPr>
            <a:lvl9pPr indent="-228600" lvl="8" marL="4114800" algn="l">
              <a:lnSpc>
                <a:spcPct val="90000"/>
              </a:lnSpc>
              <a:spcBef>
                <a:spcPts val="500"/>
              </a:spcBef>
              <a:spcAft>
                <a:spcPts val="0"/>
              </a:spcAft>
              <a:buSzPts val="1200"/>
              <a:buNone/>
              <a:defRPr sz="1200"/>
            </a:lvl9pPr>
          </a:lstStyle>
          <a:p/>
        </p:txBody>
      </p:sp>
      <p:sp>
        <p:nvSpPr>
          <p:cNvPr id="235" name="Google Shape;235;p18"/>
          <p:cNvSpPr txBox="1"/>
          <p:nvPr>
            <p:ph idx="3" type="body"/>
          </p:nvPr>
        </p:nvSpPr>
        <p:spPr>
          <a:xfrm>
            <a:off x="4743450" y="1363742"/>
            <a:ext cx="3429000" cy="481013"/>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500"/>
              <a:buNone/>
              <a:defRPr b="0" sz="1500">
                <a:solidFill>
                  <a:schemeClr val="accent1"/>
                </a:solidFill>
              </a:defRPr>
            </a:lvl1pPr>
            <a:lvl2pPr indent="-228600" lvl="1" marL="914400" algn="l">
              <a:lnSpc>
                <a:spcPct val="90000"/>
              </a:lnSpc>
              <a:spcBef>
                <a:spcPts val="9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500"/>
              </a:spcBef>
              <a:spcAft>
                <a:spcPts val="0"/>
              </a:spcAft>
              <a:buSzPts val="1200"/>
              <a:buNone/>
              <a:defRPr b="1" sz="1200"/>
            </a:lvl5pPr>
            <a:lvl6pPr indent="-228600" lvl="5" marL="2743200" algn="l">
              <a:lnSpc>
                <a:spcPct val="90000"/>
              </a:lnSpc>
              <a:spcBef>
                <a:spcPts val="500"/>
              </a:spcBef>
              <a:spcAft>
                <a:spcPts val="0"/>
              </a:spcAft>
              <a:buSzPts val="1200"/>
              <a:buNone/>
              <a:defRPr b="1" sz="1200"/>
            </a:lvl6pPr>
            <a:lvl7pPr indent="-228600" lvl="6" marL="3200400" algn="l">
              <a:lnSpc>
                <a:spcPct val="90000"/>
              </a:lnSpc>
              <a:spcBef>
                <a:spcPts val="500"/>
              </a:spcBef>
              <a:spcAft>
                <a:spcPts val="0"/>
              </a:spcAft>
              <a:buSzPts val="1200"/>
              <a:buNone/>
              <a:defRPr b="1" sz="1200"/>
            </a:lvl7pPr>
            <a:lvl8pPr indent="-228600" lvl="7" marL="3657600" algn="l">
              <a:lnSpc>
                <a:spcPct val="90000"/>
              </a:lnSpc>
              <a:spcBef>
                <a:spcPts val="500"/>
              </a:spcBef>
              <a:spcAft>
                <a:spcPts val="0"/>
              </a:spcAft>
              <a:buSzPts val="1200"/>
              <a:buNone/>
              <a:defRPr b="1" sz="1200"/>
            </a:lvl8pPr>
            <a:lvl9pPr indent="-228600" lvl="8" marL="4114800" algn="l">
              <a:lnSpc>
                <a:spcPct val="90000"/>
              </a:lnSpc>
              <a:spcBef>
                <a:spcPts val="500"/>
              </a:spcBef>
              <a:spcAft>
                <a:spcPts val="0"/>
              </a:spcAft>
              <a:buSzPts val="1200"/>
              <a:buNone/>
              <a:defRPr b="1" sz="1200"/>
            </a:lvl9pPr>
          </a:lstStyle>
          <a:p/>
        </p:txBody>
      </p:sp>
      <p:sp>
        <p:nvSpPr>
          <p:cNvPr id="236" name="Google Shape;236;p18"/>
          <p:cNvSpPr txBox="1"/>
          <p:nvPr>
            <p:ph idx="4" type="body"/>
          </p:nvPr>
        </p:nvSpPr>
        <p:spPr>
          <a:xfrm>
            <a:off x="4743450" y="1877785"/>
            <a:ext cx="3429000" cy="2465615"/>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9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04800" lvl="5" marL="2743200" algn="l">
              <a:lnSpc>
                <a:spcPct val="90000"/>
              </a:lnSpc>
              <a:spcBef>
                <a:spcPts val="500"/>
              </a:spcBef>
              <a:spcAft>
                <a:spcPts val="0"/>
              </a:spcAft>
              <a:buSzPts val="1200"/>
              <a:buChar char="▪"/>
              <a:defRPr sz="1200"/>
            </a:lvl6pPr>
            <a:lvl7pPr indent="-304800" lvl="6" marL="3200400" algn="l">
              <a:lnSpc>
                <a:spcPct val="90000"/>
              </a:lnSpc>
              <a:spcBef>
                <a:spcPts val="500"/>
              </a:spcBef>
              <a:spcAft>
                <a:spcPts val="0"/>
              </a:spcAft>
              <a:buSzPts val="1200"/>
              <a:buChar char="▪"/>
              <a:defRPr sz="1200"/>
            </a:lvl7pPr>
            <a:lvl8pPr indent="-304800" lvl="7" marL="3657600" algn="l">
              <a:lnSpc>
                <a:spcPct val="90000"/>
              </a:lnSpc>
              <a:spcBef>
                <a:spcPts val="500"/>
              </a:spcBef>
              <a:spcAft>
                <a:spcPts val="0"/>
              </a:spcAft>
              <a:buSzPts val="1200"/>
              <a:buChar char="▪"/>
              <a:defRPr sz="1200"/>
            </a:lvl8pPr>
            <a:lvl9pPr indent="-228600" lvl="8" marL="4114800" algn="l">
              <a:lnSpc>
                <a:spcPct val="90000"/>
              </a:lnSpc>
              <a:spcBef>
                <a:spcPts val="500"/>
              </a:spcBef>
              <a:spcAft>
                <a:spcPts val="0"/>
              </a:spcAft>
              <a:buSzPts val="1200"/>
              <a:buNone/>
              <a:defRPr sz="1200"/>
            </a:lvl9pPr>
          </a:lstStyle>
          <a:p/>
        </p:txBody>
      </p:sp>
      <p:sp>
        <p:nvSpPr>
          <p:cNvPr id="237" name="Google Shape;237;p18"/>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18"/>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9" name="Google Shape;239;p18"/>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19"/>
          <p:cNvSpPr txBox="1"/>
          <p:nvPr>
            <p:ph type="title"/>
          </p:nvPr>
        </p:nvSpPr>
        <p:spPr>
          <a:xfrm>
            <a:off x="971550" y="377890"/>
            <a:ext cx="7200900" cy="856789"/>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2" name="Google Shape;242;p19"/>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19"/>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4" name="Google Shape;244;p19"/>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45" name="Shape 245"/>
        <p:cNvGrpSpPr/>
        <p:nvPr/>
      </p:nvGrpSpPr>
      <p:grpSpPr>
        <a:xfrm>
          <a:off x="0" y="0"/>
          <a:ext cx="0" cy="0"/>
          <a:chOff x="0" y="0"/>
          <a:chExt cx="0" cy="0"/>
        </a:xfrm>
      </p:grpSpPr>
      <p:grpSp>
        <p:nvGrpSpPr>
          <p:cNvPr id="246" name="Google Shape;246;p20"/>
          <p:cNvGrpSpPr/>
          <p:nvPr/>
        </p:nvGrpSpPr>
        <p:grpSpPr>
          <a:xfrm>
            <a:off x="-1" y="0"/>
            <a:ext cx="9144002" cy="5143500"/>
            <a:chOff x="-1" y="0"/>
            <a:chExt cx="12192002" cy="6858000"/>
          </a:xfrm>
        </p:grpSpPr>
        <p:cxnSp>
          <p:nvCxnSpPr>
            <p:cNvPr id="247" name="Google Shape;247;p20"/>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20"/>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20"/>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20"/>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1" name="Google Shape;251;p20"/>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20"/>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20"/>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20"/>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20"/>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6" name="Google Shape;256;p20"/>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7" name="Google Shape;257;p20"/>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8" name="Google Shape;258;p20"/>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9" name="Google Shape;259;p20"/>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0" name="Google Shape;260;p20"/>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1" name="Google Shape;261;p20"/>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2" name="Google Shape;262;p20"/>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63" name="Google Shape;263;p20"/>
            <p:cNvGrpSpPr/>
            <p:nvPr/>
          </p:nvGrpSpPr>
          <p:grpSpPr>
            <a:xfrm>
              <a:off x="-1" y="0"/>
              <a:ext cx="12192001" cy="6858000"/>
              <a:chOff x="-1" y="0"/>
              <a:chExt cx="12192001" cy="6858000"/>
            </a:xfrm>
          </p:grpSpPr>
          <p:cxnSp>
            <p:nvCxnSpPr>
              <p:cNvPr id="264" name="Google Shape;264;p20"/>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5" name="Google Shape;265;p20"/>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6" name="Google Shape;266;p20"/>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7" name="Google Shape;267;p20"/>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68" name="Google Shape;268;p20"/>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69" name="Google Shape;269;p20"/>
              <p:cNvGrpSpPr/>
              <p:nvPr/>
            </p:nvGrpSpPr>
            <p:grpSpPr>
              <a:xfrm>
                <a:off x="6327885" y="0"/>
                <a:ext cx="5864115" cy="5898673"/>
                <a:chOff x="6327885" y="0"/>
                <a:chExt cx="5864115" cy="5898673"/>
              </a:xfrm>
            </p:grpSpPr>
            <p:cxnSp>
              <p:nvCxnSpPr>
                <p:cNvPr id="270" name="Google Shape;270;p20"/>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1" name="Google Shape;271;p20"/>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2" name="Google Shape;272;p20"/>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3" name="Google Shape;273;p20"/>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4" name="Google Shape;274;p20"/>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75" name="Google Shape;275;p20"/>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6" name="Google Shape;276;p20"/>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7" name="Google Shape;277;p20"/>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8" name="Google Shape;278;p20"/>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79" name="Google Shape;279;p20"/>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80" name="Google Shape;280;p20"/>
            <p:cNvGrpSpPr/>
            <p:nvPr/>
          </p:nvGrpSpPr>
          <p:grpSpPr>
            <a:xfrm flipH="1">
              <a:off x="0" y="0"/>
              <a:ext cx="12192001" cy="6858000"/>
              <a:chOff x="-1" y="0"/>
              <a:chExt cx="12192001" cy="6858000"/>
            </a:xfrm>
          </p:grpSpPr>
          <p:cxnSp>
            <p:nvCxnSpPr>
              <p:cNvPr id="281" name="Google Shape;281;p20"/>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2" name="Google Shape;282;p20"/>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3" name="Google Shape;283;p20"/>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4" name="Google Shape;284;p20"/>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5" name="Google Shape;285;p20"/>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86" name="Google Shape;286;p20"/>
              <p:cNvGrpSpPr/>
              <p:nvPr/>
            </p:nvGrpSpPr>
            <p:grpSpPr>
              <a:xfrm>
                <a:off x="6327885" y="0"/>
                <a:ext cx="5864115" cy="5898673"/>
                <a:chOff x="6327885" y="0"/>
                <a:chExt cx="5864115" cy="5898673"/>
              </a:xfrm>
            </p:grpSpPr>
            <p:cxnSp>
              <p:nvCxnSpPr>
                <p:cNvPr id="287" name="Google Shape;287;p20"/>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8" name="Google Shape;288;p20"/>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89" name="Google Shape;289;p20"/>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0" name="Google Shape;290;p20"/>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1" name="Google Shape;291;p20"/>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92" name="Google Shape;292;p20"/>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3" name="Google Shape;293;p20"/>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4" name="Google Shape;294;p20"/>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5" name="Google Shape;295;p20"/>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96" name="Google Shape;296;p20"/>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97" name="Google Shape;297;p20"/>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8" name="Google Shape;298;p20"/>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20"/>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300" name="Shape 300"/>
        <p:cNvGrpSpPr/>
        <p:nvPr/>
      </p:nvGrpSpPr>
      <p:grpSpPr>
        <a:xfrm>
          <a:off x="0" y="0"/>
          <a:ext cx="0" cy="0"/>
          <a:chOff x="0" y="0"/>
          <a:chExt cx="0" cy="0"/>
        </a:xfrm>
      </p:grpSpPr>
      <p:grpSp>
        <p:nvGrpSpPr>
          <p:cNvPr id="301" name="Google Shape;301;p21"/>
          <p:cNvGrpSpPr/>
          <p:nvPr/>
        </p:nvGrpSpPr>
        <p:grpSpPr>
          <a:xfrm>
            <a:off x="-1" y="0"/>
            <a:ext cx="9144002" cy="5143500"/>
            <a:chOff x="-1" y="0"/>
            <a:chExt cx="12192002" cy="6858000"/>
          </a:xfrm>
        </p:grpSpPr>
        <p:cxnSp>
          <p:nvCxnSpPr>
            <p:cNvPr id="302" name="Google Shape;302;p21"/>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21"/>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21"/>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21"/>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6" name="Google Shape;306;p21"/>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21"/>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21"/>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21"/>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21"/>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1" name="Google Shape;311;p21"/>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2" name="Google Shape;312;p21"/>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3" name="Google Shape;313;p21"/>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4" name="Google Shape;314;p21"/>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5" name="Google Shape;315;p21"/>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6" name="Google Shape;316;p21"/>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7" name="Google Shape;317;p21"/>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18" name="Google Shape;318;p21"/>
            <p:cNvGrpSpPr/>
            <p:nvPr/>
          </p:nvGrpSpPr>
          <p:grpSpPr>
            <a:xfrm>
              <a:off x="-1" y="0"/>
              <a:ext cx="12192001" cy="6858000"/>
              <a:chOff x="-1" y="0"/>
              <a:chExt cx="12192001" cy="6858000"/>
            </a:xfrm>
          </p:grpSpPr>
          <p:cxnSp>
            <p:nvCxnSpPr>
              <p:cNvPr id="319" name="Google Shape;319;p21"/>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0" name="Google Shape;320;p21"/>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1" name="Google Shape;321;p21"/>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21"/>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21"/>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24" name="Google Shape;324;p21"/>
              <p:cNvGrpSpPr/>
              <p:nvPr/>
            </p:nvGrpSpPr>
            <p:grpSpPr>
              <a:xfrm>
                <a:off x="6327885" y="0"/>
                <a:ext cx="5864115" cy="5898673"/>
                <a:chOff x="6327885" y="0"/>
                <a:chExt cx="5864115" cy="5898673"/>
              </a:xfrm>
            </p:grpSpPr>
            <p:cxnSp>
              <p:nvCxnSpPr>
                <p:cNvPr id="325" name="Google Shape;325;p21"/>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21"/>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21"/>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21"/>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21"/>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30" name="Google Shape;330;p21"/>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21"/>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21"/>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21"/>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21"/>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35" name="Google Shape;335;p21"/>
            <p:cNvGrpSpPr/>
            <p:nvPr/>
          </p:nvGrpSpPr>
          <p:grpSpPr>
            <a:xfrm flipH="1">
              <a:off x="0" y="0"/>
              <a:ext cx="12192001" cy="6858000"/>
              <a:chOff x="-1" y="0"/>
              <a:chExt cx="12192001" cy="6858000"/>
            </a:xfrm>
          </p:grpSpPr>
          <p:cxnSp>
            <p:nvCxnSpPr>
              <p:cNvPr id="336" name="Google Shape;336;p21"/>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7" name="Google Shape;337;p21"/>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8" name="Google Shape;338;p21"/>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21"/>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21"/>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1" name="Google Shape;341;p21"/>
              <p:cNvGrpSpPr/>
              <p:nvPr/>
            </p:nvGrpSpPr>
            <p:grpSpPr>
              <a:xfrm>
                <a:off x="6327885" y="0"/>
                <a:ext cx="5864115" cy="5898673"/>
                <a:chOff x="6327885" y="0"/>
                <a:chExt cx="5864115" cy="5898673"/>
              </a:xfrm>
            </p:grpSpPr>
            <p:cxnSp>
              <p:nvCxnSpPr>
                <p:cNvPr id="342" name="Google Shape;342;p21"/>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3" name="Google Shape;343;p21"/>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4" name="Google Shape;344;p21"/>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21"/>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21"/>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7" name="Google Shape;347;p21"/>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21"/>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9" name="Google Shape;349;p21"/>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21"/>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21"/>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52" name="Google Shape;352;p21"/>
          <p:cNvSpPr/>
          <p:nvPr/>
        </p:nvSpPr>
        <p:spPr>
          <a:xfrm>
            <a:off x="0" y="0"/>
            <a:ext cx="5486400" cy="51435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3" name="Google Shape;353;p21"/>
          <p:cNvSpPr txBox="1"/>
          <p:nvPr>
            <p:ph type="title"/>
          </p:nvPr>
        </p:nvSpPr>
        <p:spPr>
          <a:xfrm>
            <a:off x="5934864" y="428625"/>
            <a:ext cx="2743200" cy="16478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000"/>
              <a:buFont typeface="Arial"/>
              <a:buNone/>
              <a:defRPr sz="2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4" name="Google Shape;354;p21"/>
          <p:cNvSpPr txBox="1"/>
          <p:nvPr>
            <p:ph idx="1" type="body"/>
          </p:nvPr>
        </p:nvSpPr>
        <p:spPr>
          <a:xfrm>
            <a:off x="407398" y="428625"/>
            <a:ext cx="4663440" cy="428625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9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23850" lvl="5" marL="2743200" algn="l">
              <a:lnSpc>
                <a:spcPct val="90000"/>
              </a:lnSpc>
              <a:spcBef>
                <a:spcPts val="500"/>
              </a:spcBef>
              <a:spcAft>
                <a:spcPts val="0"/>
              </a:spcAft>
              <a:buSzPts val="1500"/>
              <a:buChar char="▪"/>
              <a:defRPr sz="1500"/>
            </a:lvl6pPr>
            <a:lvl7pPr indent="-323850" lvl="6" marL="3200400" algn="l">
              <a:lnSpc>
                <a:spcPct val="90000"/>
              </a:lnSpc>
              <a:spcBef>
                <a:spcPts val="500"/>
              </a:spcBef>
              <a:spcAft>
                <a:spcPts val="0"/>
              </a:spcAft>
              <a:buSzPts val="1500"/>
              <a:buChar char="▪"/>
              <a:defRPr sz="1500"/>
            </a:lvl7pPr>
            <a:lvl8pPr indent="-323850" lvl="7" marL="3657600" algn="l">
              <a:lnSpc>
                <a:spcPct val="90000"/>
              </a:lnSpc>
              <a:spcBef>
                <a:spcPts val="500"/>
              </a:spcBef>
              <a:spcAft>
                <a:spcPts val="0"/>
              </a:spcAft>
              <a:buSzPts val="1500"/>
              <a:buChar char="▪"/>
              <a:defRPr sz="1500"/>
            </a:lvl8pPr>
            <a:lvl9pPr indent="-228600" lvl="8" marL="4114800" algn="l">
              <a:lnSpc>
                <a:spcPct val="90000"/>
              </a:lnSpc>
              <a:spcBef>
                <a:spcPts val="500"/>
              </a:spcBef>
              <a:spcAft>
                <a:spcPts val="0"/>
              </a:spcAft>
              <a:buSzPts val="1500"/>
              <a:buNone/>
              <a:defRPr sz="1500"/>
            </a:lvl9pPr>
          </a:lstStyle>
          <a:p/>
        </p:txBody>
      </p:sp>
      <p:sp>
        <p:nvSpPr>
          <p:cNvPr id="355" name="Google Shape;355;p21"/>
          <p:cNvSpPr txBox="1"/>
          <p:nvPr>
            <p:ph idx="2" type="body"/>
          </p:nvPr>
        </p:nvSpPr>
        <p:spPr>
          <a:xfrm>
            <a:off x="5934864" y="2246259"/>
            <a:ext cx="2743200" cy="17144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200"/>
              <a:buNone/>
              <a:defRPr sz="1200">
                <a:solidFill>
                  <a:schemeClr val="lt1"/>
                </a:solidFill>
              </a:defRPr>
            </a:lvl1pPr>
            <a:lvl2pPr indent="-228600" lvl="1" marL="914400" algn="l">
              <a:lnSpc>
                <a:spcPct val="90000"/>
              </a:lnSpc>
              <a:spcBef>
                <a:spcPts val="9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500"/>
              </a:spcBef>
              <a:spcAft>
                <a:spcPts val="0"/>
              </a:spcAft>
              <a:buSzPts val="800"/>
              <a:buNone/>
              <a:defRPr sz="800"/>
            </a:lvl5pPr>
            <a:lvl6pPr indent="-228600" lvl="5" marL="2743200" algn="l">
              <a:lnSpc>
                <a:spcPct val="90000"/>
              </a:lnSpc>
              <a:spcBef>
                <a:spcPts val="500"/>
              </a:spcBef>
              <a:spcAft>
                <a:spcPts val="0"/>
              </a:spcAft>
              <a:buSzPts val="800"/>
              <a:buNone/>
              <a:defRPr sz="800"/>
            </a:lvl6pPr>
            <a:lvl7pPr indent="-228600" lvl="6" marL="3200400" algn="l">
              <a:lnSpc>
                <a:spcPct val="90000"/>
              </a:lnSpc>
              <a:spcBef>
                <a:spcPts val="500"/>
              </a:spcBef>
              <a:spcAft>
                <a:spcPts val="0"/>
              </a:spcAft>
              <a:buSzPts val="800"/>
              <a:buNone/>
              <a:defRPr sz="800"/>
            </a:lvl7pPr>
            <a:lvl8pPr indent="-228600" lvl="7" marL="3657600" algn="l">
              <a:lnSpc>
                <a:spcPct val="90000"/>
              </a:lnSpc>
              <a:spcBef>
                <a:spcPts val="500"/>
              </a:spcBef>
              <a:spcAft>
                <a:spcPts val="0"/>
              </a:spcAft>
              <a:buSzPts val="800"/>
              <a:buNone/>
              <a:defRPr sz="800"/>
            </a:lvl8pPr>
            <a:lvl9pPr indent="-228600" lvl="8" marL="4114800" algn="l">
              <a:lnSpc>
                <a:spcPct val="90000"/>
              </a:lnSpc>
              <a:spcBef>
                <a:spcPts val="500"/>
              </a:spcBef>
              <a:spcAft>
                <a:spcPts val="0"/>
              </a:spcAft>
              <a:buSzPts val="800"/>
              <a:buNone/>
              <a:defRPr sz="800"/>
            </a:lvl9pPr>
          </a:lstStyle>
          <a:p/>
        </p:txBody>
      </p:sp>
      <p:cxnSp>
        <p:nvCxnSpPr>
          <p:cNvPr id="356" name="Google Shape;356;p21"/>
          <p:cNvCxnSpPr/>
          <p:nvPr/>
        </p:nvCxnSpPr>
        <p:spPr>
          <a:xfrm>
            <a:off x="5942317" y="2171700"/>
            <a:ext cx="2744483" cy="0"/>
          </a:xfrm>
          <a:prstGeom prst="straightConnector1">
            <a:avLst/>
          </a:prstGeom>
          <a:noFill/>
          <a:ln cap="flat" cmpd="sng" w="19050">
            <a:solidFill>
              <a:schemeClr val="lt1"/>
            </a:solidFill>
            <a:prstDash val="solid"/>
            <a:miter lim="800000"/>
            <a:headEnd len="sm" w="sm" type="none"/>
            <a:tailEnd len="sm" w="sm" type="none"/>
          </a:ln>
        </p:spPr>
      </p:cxnSp>
      <p:sp>
        <p:nvSpPr>
          <p:cNvPr id="357" name="Google Shape;357;p21"/>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8" name="Google Shape;358;p21"/>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9" name="Google Shape;359;p21"/>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1"/>
                </a:solidFill>
                <a:latin typeface="Arial"/>
                <a:ea typeface="Arial"/>
                <a:cs typeface="Arial"/>
                <a:sym typeface="Arial"/>
              </a:defRPr>
            </a:lvl1pPr>
            <a:lvl2pPr indent="0" lvl="1" marL="0" algn="r">
              <a:spcBef>
                <a:spcPts val="0"/>
              </a:spcBef>
              <a:buNone/>
              <a:defRPr sz="800">
                <a:solidFill>
                  <a:schemeClr val="lt1"/>
                </a:solidFill>
                <a:latin typeface="Arial"/>
                <a:ea typeface="Arial"/>
                <a:cs typeface="Arial"/>
                <a:sym typeface="Arial"/>
              </a:defRPr>
            </a:lvl2pPr>
            <a:lvl3pPr indent="0" lvl="2" marL="0" algn="r">
              <a:spcBef>
                <a:spcPts val="0"/>
              </a:spcBef>
              <a:buNone/>
              <a:defRPr sz="800">
                <a:solidFill>
                  <a:schemeClr val="lt1"/>
                </a:solidFill>
                <a:latin typeface="Arial"/>
                <a:ea typeface="Arial"/>
                <a:cs typeface="Arial"/>
                <a:sym typeface="Arial"/>
              </a:defRPr>
            </a:lvl3pPr>
            <a:lvl4pPr indent="0" lvl="3" marL="0" algn="r">
              <a:spcBef>
                <a:spcPts val="0"/>
              </a:spcBef>
              <a:buNone/>
              <a:defRPr sz="800">
                <a:solidFill>
                  <a:schemeClr val="lt1"/>
                </a:solidFill>
                <a:latin typeface="Arial"/>
                <a:ea typeface="Arial"/>
                <a:cs typeface="Arial"/>
                <a:sym typeface="Arial"/>
              </a:defRPr>
            </a:lvl4pPr>
            <a:lvl5pPr indent="0" lvl="4" marL="0" algn="r">
              <a:spcBef>
                <a:spcPts val="0"/>
              </a:spcBef>
              <a:buNone/>
              <a:defRPr sz="800">
                <a:solidFill>
                  <a:schemeClr val="lt1"/>
                </a:solidFill>
                <a:latin typeface="Arial"/>
                <a:ea typeface="Arial"/>
                <a:cs typeface="Arial"/>
                <a:sym typeface="Arial"/>
              </a:defRPr>
            </a:lvl5pPr>
            <a:lvl6pPr indent="0" lvl="5" marL="0" algn="r">
              <a:spcBef>
                <a:spcPts val="0"/>
              </a:spcBef>
              <a:buNone/>
              <a:defRPr sz="800">
                <a:solidFill>
                  <a:schemeClr val="lt1"/>
                </a:solidFill>
                <a:latin typeface="Arial"/>
                <a:ea typeface="Arial"/>
                <a:cs typeface="Arial"/>
                <a:sym typeface="Arial"/>
              </a:defRPr>
            </a:lvl6pPr>
            <a:lvl7pPr indent="0" lvl="6" marL="0" algn="r">
              <a:spcBef>
                <a:spcPts val="0"/>
              </a:spcBef>
              <a:buNone/>
              <a:defRPr sz="800">
                <a:solidFill>
                  <a:schemeClr val="lt1"/>
                </a:solidFill>
                <a:latin typeface="Arial"/>
                <a:ea typeface="Arial"/>
                <a:cs typeface="Arial"/>
                <a:sym typeface="Arial"/>
              </a:defRPr>
            </a:lvl7pPr>
            <a:lvl8pPr indent="0" lvl="7" marL="0" algn="r">
              <a:spcBef>
                <a:spcPts val="0"/>
              </a:spcBef>
              <a:buNone/>
              <a:defRPr sz="800">
                <a:solidFill>
                  <a:schemeClr val="lt1"/>
                </a:solidFill>
                <a:latin typeface="Arial"/>
                <a:ea typeface="Arial"/>
                <a:cs typeface="Arial"/>
                <a:sym typeface="Arial"/>
              </a:defRPr>
            </a:lvl8pPr>
            <a:lvl9pPr indent="0" lvl="8" marL="0" algn="r">
              <a:spcBef>
                <a:spcPts val="0"/>
              </a:spcBef>
              <a:buNone/>
              <a:defRPr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60" name="Shape 360"/>
        <p:cNvGrpSpPr/>
        <p:nvPr/>
      </p:nvGrpSpPr>
      <p:grpSpPr>
        <a:xfrm>
          <a:off x="0" y="0"/>
          <a:ext cx="0" cy="0"/>
          <a:chOff x="0" y="0"/>
          <a:chExt cx="0" cy="0"/>
        </a:xfrm>
      </p:grpSpPr>
      <p:grpSp>
        <p:nvGrpSpPr>
          <p:cNvPr id="361" name="Google Shape;361;p22"/>
          <p:cNvGrpSpPr/>
          <p:nvPr/>
        </p:nvGrpSpPr>
        <p:grpSpPr>
          <a:xfrm>
            <a:off x="-1" y="0"/>
            <a:ext cx="9144002" cy="5143500"/>
            <a:chOff x="-1" y="0"/>
            <a:chExt cx="12192002" cy="6858000"/>
          </a:xfrm>
        </p:grpSpPr>
        <p:cxnSp>
          <p:nvCxnSpPr>
            <p:cNvPr id="362" name="Google Shape;362;p22"/>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22"/>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22"/>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22"/>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6" name="Google Shape;366;p22"/>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22"/>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22"/>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22"/>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22"/>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1" name="Google Shape;371;p22"/>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2" name="Google Shape;372;p22"/>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3" name="Google Shape;373;p22"/>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4" name="Google Shape;374;p22"/>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5" name="Google Shape;375;p22"/>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6" name="Google Shape;376;p22"/>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7" name="Google Shape;377;p22"/>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78" name="Google Shape;378;p22"/>
            <p:cNvGrpSpPr/>
            <p:nvPr/>
          </p:nvGrpSpPr>
          <p:grpSpPr>
            <a:xfrm>
              <a:off x="-1" y="0"/>
              <a:ext cx="12192001" cy="6858000"/>
              <a:chOff x="-1" y="0"/>
              <a:chExt cx="12192001" cy="6858000"/>
            </a:xfrm>
          </p:grpSpPr>
          <p:cxnSp>
            <p:nvCxnSpPr>
              <p:cNvPr id="379" name="Google Shape;379;p22"/>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0" name="Google Shape;380;p22"/>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1" name="Google Shape;381;p22"/>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2" name="Google Shape;382;p22"/>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3" name="Google Shape;383;p22"/>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84" name="Google Shape;384;p22"/>
              <p:cNvGrpSpPr/>
              <p:nvPr/>
            </p:nvGrpSpPr>
            <p:grpSpPr>
              <a:xfrm>
                <a:off x="6327885" y="0"/>
                <a:ext cx="5864115" cy="5898673"/>
                <a:chOff x="6327885" y="0"/>
                <a:chExt cx="5864115" cy="5898673"/>
              </a:xfrm>
            </p:grpSpPr>
            <p:cxnSp>
              <p:nvCxnSpPr>
                <p:cNvPr id="385" name="Google Shape;385;p22"/>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6" name="Google Shape;386;p22"/>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7" name="Google Shape;387;p22"/>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8" name="Google Shape;388;p22"/>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89" name="Google Shape;389;p22"/>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90" name="Google Shape;390;p22"/>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1" name="Google Shape;391;p22"/>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2" name="Google Shape;392;p22"/>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3" name="Google Shape;393;p22"/>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4" name="Google Shape;394;p22"/>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95" name="Google Shape;395;p22"/>
            <p:cNvGrpSpPr/>
            <p:nvPr/>
          </p:nvGrpSpPr>
          <p:grpSpPr>
            <a:xfrm flipH="1">
              <a:off x="0" y="0"/>
              <a:ext cx="12192001" cy="6858000"/>
              <a:chOff x="-1" y="0"/>
              <a:chExt cx="12192001" cy="6858000"/>
            </a:xfrm>
          </p:grpSpPr>
          <p:cxnSp>
            <p:nvCxnSpPr>
              <p:cNvPr id="396" name="Google Shape;396;p22"/>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7" name="Google Shape;397;p22"/>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8" name="Google Shape;398;p22"/>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99" name="Google Shape;399;p22"/>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0" name="Google Shape;400;p22"/>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401" name="Google Shape;401;p22"/>
              <p:cNvGrpSpPr/>
              <p:nvPr/>
            </p:nvGrpSpPr>
            <p:grpSpPr>
              <a:xfrm>
                <a:off x="6327885" y="0"/>
                <a:ext cx="5864115" cy="5898673"/>
                <a:chOff x="6327885" y="0"/>
                <a:chExt cx="5864115" cy="5898673"/>
              </a:xfrm>
            </p:grpSpPr>
            <p:cxnSp>
              <p:nvCxnSpPr>
                <p:cNvPr id="402" name="Google Shape;402;p22"/>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3" name="Google Shape;403;p22"/>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4" name="Google Shape;404;p22"/>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5" name="Google Shape;405;p22"/>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6" name="Google Shape;406;p22"/>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407" name="Google Shape;407;p22"/>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8" name="Google Shape;408;p22"/>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09" name="Google Shape;409;p22"/>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10" name="Google Shape;410;p22"/>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411" name="Google Shape;411;p22"/>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412" name="Google Shape;412;p22"/>
          <p:cNvSpPr/>
          <p:nvPr/>
        </p:nvSpPr>
        <p:spPr>
          <a:xfrm>
            <a:off x="0" y="0"/>
            <a:ext cx="5486400" cy="51435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413" name="Google Shape;413;p22"/>
          <p:cNvCxnSpPr/>
          <p:nvPr/>
        </p:nvCxnSpPr>
        <p:spPr>
          <a:xfrm>
            <a:off x="5942317" y="2171700"/>
            <a:ext cx="2744483" cy="0"/>
          </a:xfrm>
          <a:prstGeom prst="straightConnector1">
            <a:avLst/>
          </a:prstGeom>
          <a:noFill/>
          <a:ln cap="flat" cmpd="sng" w="19050">
            <a:solidFill>
              <a:schemeClr val="lt1"/>
            </a:solidFill>
            <a:prstDash val="solid"/>
            <a:miter lim="800000"/>
            <a:headEnd len="sm" w="sm" type="none"/>
            <a:tailEnd len="sm" w="sm" type="none"/>
          </a:ln>
        </p:spPr>
      </p:cxnSp>
      <p:sp>
        <p:nvSpPr>
          <p:cNvPr id="414" name="Google Shape;414;p22"/>
          <p:cNvSpPr txBox="1"/>
          <p:nvPr>
            <p:ph type="title"/>
          </p:nvPr>
        </p:nvSpPr>
        <p:spPr>
          <a:xfrm>
            <a:off x="5932170" y="432054"/>
            <a:ext cx="2743200" cy="164592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000"/>
              <a:buFont typeface="Arial"/>
              <a:buNone/>
              <a:defRPr sz="2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An empty placeholder to add an image. Click on the placeholder and select the image that you wish to add." id="415" name="Google Shape;415;p22"/>
          <p:cNvSpPr/>
          <p:nvPr>
            <p:ph idx="2" type="pic"/>
          </p:nvPr>
        </p:nvSpPr>
        <p:spPr>
          <a:xfrm>
            <a:off x="3309" y="-119"/>
            <a:ext cx="5486400" cy="5143500"/>
          </a:xfrm>
          <a:prstGeom prst="rect">
            <a:avLst/>
          </a:prstGeom>
          <a:noFill/>
          <a:ln>
            <a:noFill/>
          </a:ln>
        </p:spPr>
      </p:sp>
      <p:sp>
        <p:nvSpPr>
          <p:cNvPr id="416" name="Google Shape;416;p22"/>
          <p:cNvSpPr txBox="1"/>
          <p:nvPr>
            <p:ph idx="1" type="body"/>
          </p:nvPr>
        </p:nvSpPr>
        <p:spPr>
          <a:xfrm>
            <a:off x="5932170" y="2249424"/>
            <a:ext cx="2743200" cy="1714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200"/>
              <a:buNone/>
              <a:defRPr sz="1200">
                <a:solidFill>
                  <a:schemeClr val="lt1"/>
                </a:solidFill>
              </a:defRPr>
            </a:lvl1pPr>
            <a:lvl2pPr indent="-228600" lvl="1" marL="914400" algn="l">
              <a:lnSpc>
                <a:spcPct val="90000"/>
              </a:lnSpc>
              <a:spcBef>
                <a:spcPts val="9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500"/>
              </a:spcBef>
              <a:spcAft>
                <a:spcPts val="0"/>
              </a:spcAft>
              <a:buSzPts val="800"/>
              <a:buNone/>
              <a:defRPr sz="800"/>
            </a:lvl5pPr>
            <a:lvl6pPr indent="-228600" lvl="5" marL="2743200" algn="l">
              <a:lnSpc>
                <a:spcPct val="90000"/>
              </a:lnSpc>
              <a:spcBef>
                <a:spcPts val="500"/>
              </a:spcBef>
              <a:spcAft>
                <a:spcPts val="0"/>
              </a:spcAft>
              <a:buSzPts val="800"/>
              <a:buNone/>
              <a:defRPr sz="800"/>
            </a:lvl6pPr>
            <a:lvl7pPr indent="-228600" lvl="6" marL="3200400" algn="l">
              <a:lnSpc>
                <a:spcPct val="90000"/>
              </a:lnSpc>
              <a:spcBef>
                <a:spcPts val="500"/>
              </a:spcBef>
              <a:spcAft>
                <a:spcPts val="0"/>
              </a:spcAft>
              <a:buSzPts val="800"/>
              <a:buNone/>
              <a:defRPr sz="800"/>
            </a:lvl7pPr>
            <a:lvl8pPr indent="-228600" lvl="7" marL="3657600" algn="l">
              <a:lnSpc>
                <a:spcPct val="90000"/>
              </a:lnSpc>
              <a:spcBef>
                <a:spcPts val="500"/>
              </a:spcBef>
              <a:spcAft>
                <a:spcPts val="0"/>
              </a:spcAft>
              <a:buSzPts val="800"/>
              <a:buNone/>
              <a:defRPr sz="800"/>
            </a:lvl8pPr>
            <a:lvl9pPr indent="-228600" lvl="8" marL="4114800" algn="l">
              <a:lnSpc>
                <a:spcPct val="90000"/>
              </a:lnSpc>
              <a:spcBef>
                <a:spcPts val="500"/>
              </a:spcBef>
              <a:spcAft>
                <a:spcPts val="0"/>
              </a:spcAft>
              <a:buSzPts val="800"/>
              <a:buNone/>
              <a:defRPr sz="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7" name="Shape 417"/>
        <p:cNvGrpSpPr/>
        <p:nvPr/>
      </p:nvGrpSpPr>
      <p:grpSpPr>
        <a:xfrm>
          <a:off x="0" y="0"/>
          <a:ext cx="0" cy="0"/>
          <a:chOff x="0" y="0"/>
          <a:chExt cx="0" cy="0"/>
        </a:xfrm>
      </p:grpSpPr>
      <p:sp>
        <p:nvSpPr>
          <p:cNvPr id="418" name="Google Shape;418;p23"/>
          <p:cNvSpPr txBox="1"/>
          <p:nvPr>
            <p:ph type="title"/>
          </p:nvPr>
        </p:nvSpPr>
        <p:spPr>
          <a:xfrm>
            <a:off x="971550" y="377890"/>
            <a:ext cx="7200900" cy="856789"/>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9" name="Google Shape;419;p23"/>
          <p:cNvSpPr txBox="1"/>
          <p:nvPr>
            <p:ph idx="1" type="body"/>
          </p:nvPr>
        </p:nvSpPr>
        <p:spPr>
          <a:xfrm rot="5400000">
            <a:off x="3143250" y="-685800"/>
            <a:ext cx="2857499" cy="7200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500"/>
              </a:spcBef>
              <a:spcAft>
                <a:spcPts val="0"/>
              </a:spcAft>
              <a:buSzPts val="1400"/>
              <a:buChar char="▪"/>
              <a:defRPr/>
            </a:lvl6pPr>
            <a:lvl7pPr indent="-317500" lvl="6" marL="3200400" algn="l">
              <a:lnSpc>
                <a:spcPct val="90000"/>
              </a:lnSpc>
              <a:spcBef>
                <a:spcPts val="500"/>
              </a:spcBef>
              <a:spcAft>
                <a:spcPts val="0"/>
              </a:spcAft>
              <a:buSzPts val="1400"/>
              <a:buChar char="▪"/>
              <a:defRPr/>
            </a:lvl7pPr>
            <a:lvl8pPr indent="-317500" lvl="7" marL="3657600" algn="l">
              <a:lnSpc>
                <a:spcPct val="90000"/>
              </a:lnSpc>
              <a:spcBef>
                <a:spcPts val="500"/>
              </a:spcBef>
              <a:spcAft>
                <a:spcPts val="0"/>
              </a:spcAft>
              <a:buSzPts val="1400"/>
              <a:buChar char="▪"/>
              <a:defRPr/>
            </a:lvl8pPr>
            <a:lvl9pPr indent="-228600" lvl="8" marL="4114800" algn="l">
              <a:lnSpc>
                <a:spcPct val="90000"/>
              </a:lnSpc>
              <a:spcBef>
                <a:spcPts val="500"/>
              </a:spcBef>
              <a:spcAft>
                <a:spcPts val="0"/>
              </a:spcAft>
              <a:buSzPts val="1400"/>
              <a:buNone/>
              <a:defRPr/>
            </a:lvl9pPr>
          </a:lstStyle>
          <a:p/>
        </p:txBody>
      </p:sp>
      <p:sp>
        <p:nvSpPr>
          <p:cNvPr id="420" name="Google Shape;420;p23"/>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1" name="Google Shape;421;p23"/>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2" name="Google Shape;422;p23"/>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3" name="Shape 423"/>
        <p:cNvGrpSpPr/>
        <p:nvPr/>
      </p:nvGrpSpPr>
      <p:grpSpPr>
        <a:xfrm>
          <a:off x="0" y="0"/>
          <a:ext cx="0" cy="0"/>
          <a:chOff x="0" y="0"/>
          <a:chExt cx="0" cy="0"/>
        </a:xfrm>
      </p:grpSpPr>
      <p:sp>
        <p:nvSpPr>
          <p:cNvPr id="424" name="Google Shape;424;p24"/>
          <p:cNvSpPr txBox="1"/>
          <p:nvPr>
            <p:ph type="title"/>
          </p:nvPr>
        </p:nvSpPr>
        <p:spPr>
          <a:xfrm rot="5400000">
            <a:off x="5551714" y="1722663"/>
            <a:ext cx="3976007" cy="126546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266F8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5" name="Google Shape;425;p24"/>
          <p:cNvSpPr txBox="1"/>
          <p:nvPr>
            <p:ph idx="1" type="body"/>
          </p:nvPr>
        </p:nvSpPr>
        <p:spPr>
          <a:xfrm rot="5400000">
            <a:off x="1828800" y="-489858"/>
            <a:ext cx="3976007" cy="5690508"/>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500"/>
              </a:spcBef>
              <a:spcAft>
                <a:spcPts val="0"/>
              </a:spcAft>
              <a:buSzPts val="1400"/>
              <a:buChar char="▪"/>
              <a:defRPr/>
            </a:lvl6pPr>
            <a:lvl7pPr indent="-317500" lvl="6" marL="3200400" algn="l">
              <a:lnSpc>
                <a:spcPct val="90000"/>
              </a:lnSpc>
              <a:spcBef>
                <a:spcPts val="500"/>
              </a:spcBef>
              <a:spcAft>
                <a:spcPts val="0"/>
              </a:spcAft>
              <a:buSzPts val="1400"/>
              <a:buChar char="▪"/>
              <a:defRPr/>
            </a:lvl7pPr>
            <a:lvl8pPr indent="-317500" lvl="7" marL="3657600" algn="l">
              <a:lnSpc>
                <a:spcPct val="90000"/>
              </a:lnSpc>
              <a:spcBef>
                <a:spcPts val="500"/>
              </a:spcBef>
              <a:spcAft>
                <a:spcPts val="0"/>
              </a:spcAft>
              <a:buSzPts val="1400"/>
              <a:buChar char="▪"/>
              <a:defRPr/>
            </a:lvl8pPr>
            <a:lvl9pPr indent="-228600" lvl="8" marL="4114800" algn="l">
              <a:lnSpc>
                <a:spcPct val="90000"/>
              </a:lnSpc>
              <a:spcBef>
                <a:spcPts val="500"/>
              </a:spcBef>
              <a:spcAft>
                <a:spcPts val="0"/>
              </a:spcAft>
              <a:buSzPts val="1400"/>
              <a:buNone/>
              <a:defRPr/>
            </a:lvl9pPr>
          </a:lstStyle>
          <a:p/>
        </p:txBody>
      </p:sp>
      <p:sp>
        <p:nvSpPr>
          <p:cNvPr id="426" name="Google Shape;426;p24"/>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7" name="Google Shape;427;p24"/>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8" name="Google Shape;428;p24"/>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50" name="Shape 50"/>
        <p:cNvGrpSpPr/>
        <p:nvPr/>
      </p:nvGrpSpPr>
      <p:grpSpPr>
        <a:xfrm>
          <a:off x="0" y="0"/>
          <a:ext cx="0" cy="0"/>
          <a:chOff x="0" y="0"/>
          <a:chExt cx="0" cy="0"/>
        </a:xfrm>
      </p:grpSpPr>
      <p:grpSp>
        <p:nvGrpSpPr>
          <p:cNvPr id="51" name="Google Shape;51;p13"/>
          <p:cNvGrpSpPr/>
          <p:nvPr/>
        </p:nvGrpSpPr>
        <p:grpSpPr>
          <a:xfrm>
            <a:off x="-1" y="-146957"/>
            <a:ext cx="9144002" cy="5143500"/>
            <a:chOff x="-1" y="0"/>
            <a:chExt cx="12192002" cy="6858000"/>
          </a:xfrm>
        </p:grpSpPr>
        <p:cxnSp>
          <p:nvCxnSpPr>
            <p:cNvPr id="52" name="Google Shape;52;p13"/>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13"/>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13"/>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13"/>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6" name="Google Shape;56;p13"/>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13"/>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13"/>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13"/>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13"/>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1" name="Google Shape;61;p13"/>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2" name="Google Shape;62;p13"/>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3" name="Google Shape;63;p13"/>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4" name="Google Shape;64;p13"/>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5" name="Google Shape;65;p13"/>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6" name="Google Shape;66;p13"/>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7" name="Google Shape;67;p13"/>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68" name="Google Shape;68;p13"/>
            <p:cNvGrpSpPr/>
            <p:nvPr/>
          </p:nvGrpSpPr>
          <p:grpSpPr>
            <a:xfrm>
              <a:off x="-1" y="0"/>
              <a:ext cx="12192001" cy="6858000"/>
              <a:chOff x="-1" y="0"/>
              <a:chExt cx="12192001" cy="6858000"/>
            </a:xfrm>
          </p:grpSpPr>
          <p:cxnSp>
            <p:nvCxnSpPr>
              <p:cNvPr id="69" name="Google Shape;69;p13"/>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0" name="Google Shape;70;p13"/>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1" name="Google Shape;71;p13"/>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2" name="Google Shape;72;p13"/>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3" name="Google Shape;73;p13"/>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74" name="Google Shape;74;p13"/>
              <p:cNvGrpSpPr/>
              <p:nvPr/>
            </p:nvGrpSpPr>
            <p:grpSpPr>
              <a:xfrm>
                <a:off x="6327885" y="0"/>
                <a:ext cx="5864115" cy="5898673"/>
                <a:chOff x="6327885" y="0"/>
                <a:chExt cx="5864115" cy="5898673"/>
              </a:xfrm>
            </p:grpSpPr>
            <p:cxnSp>
              <p:nvCxnSpPr>
                <p:cNvPr id="75" name="Google Shape;75;p13"/>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6" name="Google Shape;76;p13"/>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7" name="Google Shape;77;p13"/>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8" name="Google Shape;78;p13"/>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79" name="Google Shape;79;p13"/>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80" name="Google Shape;80;p13"/>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1" name="Google Shape;81;p13"/>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2" name="Google Shape;82;p13"/>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3" name="Google Shape;83;p13"/>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4" name="Google Shape;84;p13"/>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85" name="Google Shape;85;p13"/>
            <p:cNvGrpSpPr/>
            <p:nvPr/>
          </p:nvGrpSpPr>
          <p:grpSpPr>
            <a:xfrm flipH="1">
              <a:off x="0" y="0"/>
              <a:ext cx="12192001" cy="6858000"/>
              <a:chOff x="-1" y="0"/>
              <a:chExt cx="12192001" cy="6858000"/>
            </a:xfrm>
          </p:grpSpPr>
          <p:cxnSp>
            <p:nvCxnSpPr>
              <p:cNvPr id="86" name="Google Shape;86;p13"/>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7" name="Google Shape;87;p13"/>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8" name="Google Shape;88;p13"/>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89" name="Google Shape;89;p13"/>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0" name="Google Shape;90;p13"/>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91" name="Google Shape;91;p13"/>
              <p:cNvGrpSpPr/>
              <p:nvPr/>
            </p:nvGrpSpPr>
            <p:grpSpPr>
              <a:xfrm>
                <a:off x="6327885" y="0"/>
                <a:ext cx="5864115" cy="5898673"/>
                <a:chOff x="6327885" y="0"/>
                <a:chExt cx="5864115" cy="5898673"/>
              </a:xfrm>
            </p:grpSpPr>
            <p:cxnSp>
              <p:nvCxnSpPr>
                <p:cNvPr id="92" name="Google Shape;92;p13"/>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3" name="Google Shape;93;p13"/>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4" name="Google Shape;94;p13"/>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5" name="Google Shape;95;p13"/>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6" name="Google Shape;96;p13"/>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97" name="Google Shape;97;p13"/>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8" name="Google Shape;98;p13"/>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99" name="Google Shape;99;p13"/>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00" name="Google Shape;100;p13"/>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01" name="Google Shape;101;p13"/>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102" name="Google Shape;102;p13"/>
          <p:cNvSpPr txBox="1"/>
          <p:nvPr>
            <p:ph type="title"/>
          </p:nvPr>
        </p:nvSpPr>
        <p:spPr>
          <a:xfrm>
            <a:off x="971550" y="377890"/>
            <a:ext cx="7200900" cy="856789"/>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266F8B"/>
              </a:buClr>
              <a:buSzPts val="2400"/>
              <a:buFont typeface="Arial"/>
              <a:buNone/>
              <a:defRPr b="1" i="0" sz="2400" u="none" cap="none" strike="noStrike">
                <a:solidFill>
                  <a:srgbClr val="266F8B"/>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3" name="Google Shape;103;p13"/>
          <p:cNvSpPr txBox="1"/>
          <p:nvPr>
            <p:ph idx="1" type="body"/>
          </p:nvPr>
        </p:nvSpPr>
        <p:spPr>
          <a:xfrm>
            <a:off x="971550" y="1485901"/>
            <a:ext cx="7200900" cy="2857499"/>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1400"/>
              </a:spcBef>
              <a:spcAft>
                <a:spcPts val="0"/>
              </a:spcAft>
              <a:buClr>
                <a:srgbClr val="266F8B"/>
              </a:buClr>
              <a:buSzPts val="1500"/>
              <a:buFont typeface="Arial"/>
              <a:buChar char="▪"/>
              <a:defRPr b="0" i="0" sz="1500" u="none" cap="none" strike="noStrike">
                <a:solidFill>
                  <a:schemeClr val="dk1"/>
                </a:solidFill>
                <a:latin typeface="Arial"/>
                <a:ea typeface="Arial"/>
                <a:cs typeface="Arial"/>
                <a:sym typeface="Arial"/>
              </a:defRPr>
            </a:lvl1pPr>
            <a:lvl2pPr indent="-317500" lvl="1" marL="914400" marR="0" rtl="0" algn="l">
              <a:lnSpc>
                <a:spcPct val="90000"/>
              </a:lnSpc>
              <a:spcBef>
                <a:spcPts val="9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rgbClr val="266F8B"/>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600"/>
              </a:spcBef>
              <a:spcAft>
                <a:spcPts val="0"/>
              </a:spcAft>
              <a:buClr>
                <a:srgbClr val="266F8B"/>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0000"/>
              </a:lnSpc>
              <a:spcBef>
                <a:spcPts val="500"/>
              </a:spcBef>
              <a:spcAft>
                <a:spcPts val="0"/>
              </a:spcAft>
              <a:buClr>
                <a:srgbClr val="266F8B"/>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rgbClr val="266F8B"/>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90000"/>
              </a:lnSpc>
              <a:spcBef>
                <a:spcPts val="500"/>
              </a:spcBef>
              <a:spcAft>
                <a:spcPts val="0"/>
              </a:spcAft>
              <a:buClr>
                <a:srgbClr val="266F8B"/>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90000"/>
              </a:lnSpc>
              <a:spcBef>
                <a:spcPts val="500"/>
              </a:spcBef>
              <a:spcAft>
                <a:spcPts val="0"/>
              </a:spcAft>
              <a:buClr>
                <a:srgbClr val="266F8B"/>
              </a:buClr>
              <a:buSzPts val="1100"/>
              <a:buFont typeface="Arial"/>
              <a:buChar char="▪"/>
              <a:defRPr b="0" i="0" sz="11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rgbClr val="266F8B"/>
              </a:buClr>
              <a:buSzPts val="1100"/>
              <a:buFont typeface="Arial"/>
              <a:buNone/>
              <a:defRPr b="0" i="0" sz="1100" u="none" cap="none" strike="noStrike">
                <a:solidFill>
                  <a:schemeClr val="dk1"/>
                </a:solidFill>
                <a:latin typeface="Arial"/>
                <a:ea typeface="Arial"/>
                <a:cs typeface="Arial"/>
                <a:sym typeface="Arial"/>
              </a:defRPr>
            </a:lvl9pPr>
          </a:lstStyle>
          <a:p/>
        </p:txBody>
      </p:sp>
      <p:cxnSp>
        <p:nvCxnSpPr>
          <p:cNvPr id="104" name="Google Shape;104;p13"/>
          <p:cNvCxnSpPr/>
          <p:nvPr/>
        </p:nvCxnSpPr>
        <p:spPr>
          <a:xfrm>
            <a:off x="457200" y="4629150"/>
            <a:ext cx="8229600" cy="0"/>
          </a:xfrm>
          <a:prstGeom prst="straightConnector1">
            <a:avLst/>
          </a:prstGeom>
          <a:noFill/>
          <a:ln cap="flat" cmpd="sng" w="12700">
            <a:solidFill>
              <a:srgbClr val="266F8B"/>
            </a:solidFill>
            <a:prstDash val="solid"/>
            <a:miter lim="800000"/>
            <a:headEnd len="sm" w="sm" type="none"/>
            <a:tailEnd len="sm" w="sm" type="none"/>
          </a:ln>
        </p:spPr>
      </p:cxnSp>
      <p:sp>
        <p:nvSpPr>
          <p:cNvPr id="105" name="Google Shape;105;p13"/>
          <p:cNvSpPr txBox="1"/>
          <p:nvPr>
            <p:ph idx="11" type="ftr"/>
          </p:nvPr>
        </p:nvSpPr>
        <p:spPr>
          <a:xfrm>
            <a:off x="457201" y="4717259"/>
            <a:ext cx="4596023" cy="166827"/>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19191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6" name="Google Shape;106;p13"/>
          <p:cNvSpPr txBox="1"/>
          <p:nvPr>
            <p:ph idx="10" type="dt"/>
          </p:nvPr>
        </p:nvSpPr>
        <p:spPr>
          <a:xfrm>
            <a:off x="6970532" y="4717259"/>
            <a:ext cx="724460" cy="166827"/>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19191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7" name="Google Shape;107;p13"/>
          <p:cNvSpPr txBox="1"/>
          <p:nvPr>
            <p:ph idx="12" type="sldNum"/>
          </p:nvPr>
        </p:nvSpPr>
        <p:spPr>
          <a:xfrm>
            <a:off x="7998983" y="4717259"/>
            <a:ext cx="689162" cy="166827"/>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191919"/>
                </a:solidFill>
                <a:latin typeface="Arial"/>
                <a:ea typeface="Arial"/>
                <a:cs typeface="Arial"/>
                <a:sym typeface="Arial"/>
              </a:defRPr>
            </a:lvl1pPr>
            <a:lvl2pPr indent="0" lvl="1" marL="0" marR="0" rtl="0" algn="r">
              <a:spcBef>
                <a:spcPts val="0"/>
              </a:spcBef>
              <a:buNone/>
              <a:defRPr b="0" i="0" sz="800" u="none" cap="none" strike="noStrike">
                <a:solidFill>
                  <a:srgbClr val="191919"/>
                </a:solidFill>
                <a:latin typeface="Arial"/>
                <a:ea typeface="Arial"/>
                <a:cs typeface="Arial"/>
                <a:sym typeface="Arial"/>
              </a:defRPr>
            </a:lvl2pPr>
            <a:lvl3pPr indent="0" lvl="2" marL="0" marR="0" rtl="0" algn="r">
              <a:spcBef>
                <a:spcPts val="0"/>
              </a:spcBef>
              <a:buNone/>
              <a:defRPr b="0" i="0" sz="800" u="none" cap="none" strike="noStrike">
                <a:solidFill>
                  <a:srgbClr val="191919"/>
                </a:solidFill>
                <a:latin typeface="Arial"/>
                <a:ea typeface="Arial"/>
                <a:cs typeface="Arial"/>
                <a:sym typeface="Arial"/>
              </a:defRPr>
            </a:lvl3pPr>
            <a:lvl4pPr indent="0" lvl="3" marL="0" marR="0" rtl="0" algn="r">
              <a:spcBef>
                <a:spcPts val="0"/>
              </a:spcBef>
              <a:buNone/>
              <a:defRPr b="0" i="0" sz="800" u="none" cap="none" strike="noStrike">
                <a:solidFill>
                  <a:srgbClr val="191919"/>
                </a:solidFill>
                <a:latin typeface="Arial"/>
                <a:ea typeface="Arial"/>
                <a:cs typeface="Arial"/>
                <a:sym typeface="Arial"/>
              </a:defRPr>
            </a:lvl4pPr>
            <a:lvl5pPr indent="0" lvl="4" marL="0" marR="0" rtl="0" algn="r">
              <a:spcBef>
                <a:spcPts val="0"/>
              </a:spcBef>
              <a:buNone/>
              <a:defRPr b="0" i="0" sz="800" u="none" cap="none" strike="noStrike">
                <a:solidFill>
                  <a:srgbClr val="191919"/>
                </a:solidFill>
                <a:latin typeface="Arial"/>
                <a:ea typeface="Arial"/>
                <a:cs typeface="Arial"/>
                <a:sym typeface="Arial"/>
              </a:defRPr>
            </a:lvl5pPr>
            <a:lvl6pPr indent="0" lvl="5" marL="0" marR="0" rtl="0" algn="r">
              <a:spcBef>
                <a:spcPts val="0"/>
              </a:spcBef>
              <a:buNone/>
              <a:defRPr b="0" i="0" sz="800" u="none" cap="none" strike="noStrike">
                <a:solidFill>
                  <a:srgbClr val="191919"/>
                </a:solidFill>
                <a:latin typeface="Arial"/>
                <a:ea typeface="Arial"/>
                <a:cs typeface="Arial"/>
                <a:sym typeface="Arial"/>
              </a:defRPr>
            </a:lvl6pPr>
            <a:lvl7pPr indent="0" lvl="6" marL="0" marR="0" rtl="0" algn="r">
              <a:spcBef>
                <a:spcPts val="0"/>
              </a:spcBef>
              <a:buNone/>
              <a:defRPr b="0" i="0" sz="800" u="none" cap="none" strike="noStrike">
                <a:solidFill>
                  <a:srgbClr val="191919"/>
                </a:solidFill>
                <a:latin typeface="Arial"/>
                <a:ea typeface="Arial"/>
                <a:cs typeface="Arial"/>
                <a:sym typeface="Arial"/>
              </a:defRPr>
            </a:lvl7pPr>
            <a:lvl8pPr indent="0" lvl="7" marL="0" marR="0" rtl="0" algn="r">
              <a:spcBef>
                <a:spcPts val="0"/>
              </a:spcBef>
              <a:buNone/>
              <a:defRPr b="0" i="0" sz="800" u="none" cap="none" strike="noStrike">
                <a:solidFill>
                  <a:srgbClr val="191919"/>
                </a:solidFill>
                <a:latin typeface="Arial"/>
                <a:ea typeface="Arial"/>
                <a:cs typeface="Arial"/>
                <a:sym typeface="Arial"/>
              </a:defRPr>
            </a:lvl8pPr>
            <a:lvl9pPr indent="0" lvl="8" marL="0" marR="0" rtl="0" algn="r">
              <a:spcBef>
                <a:spcPts val="0"/>
              </a:spcBef>
              <a:buNone/>
              <a:defRPr b="0" i="0" sz="8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hackster.io/dah8/pocketbeagle-cnc-using-beagleg-070f2f" TargetMode="External"/><Relationship Id="rId4" Type="http://schemas.openxmlformats.org/officeDocument/2006/relationships/hyperlink" Target="https://www.hackster.io/tjp4/2d-plotter-using-pocketbeagle-47db39" TargetMode="External"/><Relationship Id="rId5" Type="http://schemas.openxmlformats.org/officeDocument/2006/relationships/hyperlink" Target="https://www.hackster.io/samuelmsarver/robot-v-s-human-connect-4-eca0b5" TargetMode="External"/><Relationship Id="rId6" Type="http://schemas.openxmlformats.org/officeDocument/2006/relationships/image" Target="../media/image4.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amazon.com/dp/B0B38H2ZMR" TargetMode="External"/><Relationship Id="rId4" Type="http://schemas.openxmlformats.org/officeDocument/2006/relationships/hyperlink" Target="https://www.amazon.com/HiLetgo-Stepstick-Stepper-Printer-Compatible/dp/B07BND65C8" TargetMode="External"/><Relationship Id="rId5" Type="http://schemas.openxmlformats.org/officeDocument/2006/relationships/hyperlink" Target="https://www.amazon.com/FEETECH-Continuous-Rotation-Matching-Helicopter/dp/B0B42KLJ9G" TargetMode="External"/><Relationship Id="rId6" Type="http://schemas.openxmlformats.org/officeDocument/2006/relationships/hyperlink" Target="https://www.amazon.com/Computer-Speaker-Enhanced-Portable-Windows/dp/B086JXJ1LF" TargetMode="External"/><Relationship Id="rId7" Type="http://schemas.openxmlformats.org/officeDocument/2006/relationships/hyperlink" Target="https://www.amazon.com/HiLetgo-DC-DC-Module-Vehicle-Charger/dp/B01D0WSBDC" TargetMode="External"/><Relationship Id="rId8" Type="http://schemas.openxmlformats.org/officeDocument/2006/relationships/hyperlink" Target="https://www.amazon.com/KeeYees-Timing-Tensioner-Torsion-Printer/dp/B07JKT5BZ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5"/>
          <p:cNvSpPr txBox="1"/>
          <p:nvPr>
            <p:ph type="ctrTitle"/>
          </p:nvPr>
        </p:nvSpPr>
        <p:spPr>
          <a:xfrm>
            <a:off x="970383" y="1432010"/>
            <a:ext cx="7430666" cy="2537460"/>
          </a:xfrm>
          <a:prstGeom prst="rect">
            <a:avLst/>
          </a:prstGeom>
          <a:noFill/>
          <a:ln>
            <a:noFill/>
          </a:ln>
        </p:spPr>
        <p:txBody>
          <a:bodyPr anchorCtr="0" anchor="b" bIns="34275" lIns="68575" spcFirstLastPara="1" rIns="68575" wrap="square" tIns="34275">
            <a:normAutofit/>
          </a:bodyPr>
          <a:lstStyle/>
          <a:p>
            <a:pPr indent="0" lvl="0" marL="0" rtl="0" algn="l">
              <a:lnSpc>
                <a:spcPct val="76000"/>
              </a:lnSpc>
              <a:spcBef>
                <a:spcPts val="0"/>
              </a:spcBef>
              <a:spcAft>
                <a:spcPts val="0"/>
              </a:spcAft>
              <a:buClr>
                <a:schemeClr val="dk1"/>
              </a:buClr>
              <a:buSzPts val="4500"/>
              <a:buFont typeface="Arial"/>
              <a:buNone/>
            </a:pPr>
            <a:r>
              <a:rPr lang="en" sz="4500"/>
              <a:t>ENGI 301</a:t>
            </a:r>
            <a:br>
              <a:rPr lang="en" sz="4500"/>
            </a:br>
            <a:br>
              <a:rPr lang="en"/>
            </a:br>
            <a:r>
              <a:rPr lang="en" sz="4500"/>
              <a:t>Puppeteer Robot</a:t>
            </a:r>
            <a:r>
              <a:rPr lang="en" sz="4500"/>
              <a:t> Proposal</a:t>
            </a:r>
            <a:endParaRPr/>
          </a:p>
        </p:txBody>
      </p:sp>
      <p:sp>
        <p:nvSpPr>
          <p:cNvPr id="434" name="Google Shape;434;p25"/>
          <p:cNvSpPr txBox="1"/>
          <p:nvPr>
            <p:ph idx="1" type="subTitle"/>
          </p:nvPr>
        </p:nvSpPr>
        <p:spPr>
          <a:xfrm>
            <a:off x="970384" y="4074423"/>
            <a:ext cx="7203233" cy="840477"/>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500"/>
              <a:buNone/>
            </a:pPr>
            <a:r>
              <a:rPr lang="en"/>
              <a:t>2/13/2023</a:t>
            </a:r>
            <a:endParaRPr/>
          </a:p>
          <a:p>
            <a:pPr indent="0" lvl="0" marL="0" rtl="0" algn="l">
              <a:lnSpc>
                <a:spcPct val="90000"/>
              </a:lnSpc>
              <a:spcBef>
                <a:spcPts val="0"/>
              </a:spcBef>
              <a:spcAft>
                <a:spcPts val="0"/>
              </a:spcAft>
              <a:buSzPts val="1500"/>
              <a:buNone/>
            </a:pPr>
            <a:r>
              <a:rPr lang="en"/>
              <a:t>Lily Scholnik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title"/>
          </p:nvPr>
        </p:nvSpPr>
        <p:spPr>
          <a:xfrm>
            <a:off x="457200" y="171450"/>
            <a:ext cx="8229600" cy="685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6F8B"/>
              </a:buClr>
              <a:buSzPts val="2400"/>
              <a:buFont typeface="Arial"/>
              <a:buNone/>
            </a:pPr>
            <a:r>
              <a:rPr lang="en"/>
              <a:t>Background Information</a:t>
            </a:r>
            <a:endParaRPr/>
          </a:p>
        </p:txBody>
      </p:sp>
      <p:sp>
        <p:nvSpPr>
          <p:cNvPr id="440" name="Google Shape;440;p26"/>
          <p:cNvSpPr txBox="1"/>
          <p:nvPr>
            <p:ph idx="1" type="body"/>
          </p:nvPr>
        </p:nvSpPr>
        <p:spPr>
          <a:xfrm>
            <a:off x="457200" y="971550"/>
            <a:ext cx="5745000" cy="38028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None/>
            </a:pPr>
            <a:r>
              <a:rPr lang="en"/>
              <a:t>Proposed project:</a:t>
            </a:r>
            <a:endParaRPr/>
          </a:p>
          <a:p>
            <a:pPr indent="-310832" lvl="0" marL="457200" rtl="0" algn="l">
              <a:lnSpc>
                <a:spcPct val="90000"/>
              </a:lnSpc>
              <a:spcBef>
                <a:spcPts val="0"/>
              </a:spcBef>
              <a:spcAft>
                <a:spcPts val="0"/>
              </a:spcAft>
              <a:buSzPct val="93333"/>
              <a:buChar char="-"/>
            </a:pPr>
            <a:r>
              <a:rPr lang="en"/>
              <a:t>Button activated, pre-programmed functionalities to support a single-operator shadow puppet theater production</a:t>
            </a:r>
            <a:endParaRPr/>
          </a:p>
          <a:p>
            <a:pPr indent="-310832" lvl="1" marL="914400" rtl="0" algn="l">
              <a:lnSpc>
                <a:spcPct val="90000"/>
              </a:lnSpc>
              <a:spcBef>
                <a:spcPts val="0"/>
              </a:spcBef>
              <a:spcAft>
                <a:spcPts val="0"/>
              </a:spcAft>
              <a:buSzPct val="100000"/>
              <a:buChar char="-"/>
            </a:pPr>
            <a:r>
              <a:rPr lang="en"/>
              <a:t>Functionalities: </a:t>
            </a:r>
            <a:endParaRPr/>
          </a:p>
          <a:p>
            <a:pPr indent="-310832" lvl="2" marL="1371600" rtl="0" algn="l">
              <a:lnSpc>
                <a:spcPct val="90000"/>
              </a:lnSpc>
              <a:spcBef>
                <a:spcPts val="0"/>
              </a:spcBef>
              <a:spcAft>
                <a:spcPts val="0"/>
              </a:spcAft>
              <a:buSzPct val="116666"/>
              <a:buChar char="-"/>
            </a:pPr>
            <a:r>
              <a:rPr lang="en"/>
              <a:t>3 servo animated puppets</a:t>
            </a:r>
            <a:endParaRPr/>
          </a:p>
          <a:p>
            <a:pPr indent="-310832" lvl="2" marL="1371600" rtl="0" algn="l">
              <a:spcBef>
                <a:spcPts val="0"/>
              </a:spcBef>
              <a:spcAft>
                <a:spcPts val="0"/>
              </a:spcAft>
              <a:buSzPct val="116666"/>
              <a:buChar char="-"/>
            </a:pPr>
            <a:r>
              <a:rPr lang="en"/>
              <a:t>2 sound effects on a USB speaker </a:t>
            </a:r>
            <a:endParaRPr/>
          </a:p>
          <a:p>
            <a:pPr indent="-310832" lvl="2" marL="1371600" rtl="0" algn="l">
              <a:lnSpc>
                <a:spcPct val="90000"/>
              </a:lnSpc>
              <a:spcBef>
                <a:spcPts val="0"/>
              </a:spcBef>
              <a:spcAft>
                <a:spcPts val="0"/>
              </a:spcAft>
              <a:buSzPct val="116666"/>
              <a:buChar char="-"/>
            </a:pPr>
            <a:r>
              <a:rPr lang="en"/>
              <a:t>1 puppet moved using two joint arm (3 pre-programmed movement sequences) → emulating 2D plotter</a:t>
            </a:r>
            <a:endParaRPr/>
          </a:p>
          <a:p>
            <a:pPr indent="0" lvl="0" marL="0" rtl="0" algn="l">
              <a:lnSpc>
                <a:spcPct val="90000"/>
              </a:lnSpc>
              <a:spcBef>
                <a:spcPts val="0"/>
              </a:spcBef>
              <a:spcAft>
                <a:spcPts val="0"/>
              </a:spcAft>
              <a:buNone/>
            </a:pPr>
            <a:r>
              <a:rPr lang="en"/>
              <a:t>Referencing the following projects:</a:t>
            </a:r>
            <a:endParaRPr/>
          </a:p>
          <a:p>
            <a:pPr indent="-310832" lvl="0" marL="457200" rtl="0" algn="l">
              <a:lnSpc>
                <a:spcPct val="100000"/>
              </a:lnSpc>
              <a:spcBef>
                <a:spcPts val="0"/>
              </a:spcBef>
              <a:spcAft>
                <a:spcPts val="0"/>
              </a:spcAft>
              <a:buSzPct val="127272"/>
              <a:buChar char="-"/>
            </a:pPr>
            <a:r>
              <a:rPr lang="en" sz="1100"/>
              <a:t>Doug Hebda’s PocketBeagle CNC Using BeagleG → </a:t>
            </a:r>
            <a:r>
              <a:rPr lang="en" sz="1100" u="sng">
                <a:solidFill>
                  <a:srgbClr val="2200CC"/>
                </a:solidFill>
                <a:hlinkClick r:id="rId3">
                  <a:extLst>
                    <a:ext uri="{A12FA001-AC4F-418D-AE19-62706E023703}">
                      <ahyp:hlinkClr val="tx"/>
                    </a:ext>
                  </a:extLst>
                </a:hlinkClick>
              </a:rPr>
              <a:t>https://www.hackster.io/dah8/pocketbeagle-cnc-using-beagleg-070f2f</a:t>
            </a:r>
            <a:r>
              <a:rPr lang="en" sz="1100"/>
              <a:t> </a:t>
            </a:r>
            <a:endParaRPr sz="1100"/>
          </a:p>
          <a:p>
            <a:pPr indent="-310832" lvl="0" marL="457200" rtl="0" algn="l">
              <a:lnSpc>
                <a:spcPct val="100000"/>
              </a:lnSpc>
              <a:spcBef>
                <a:spcPts val="0"/>
              </a:spcBef>
              <a:spcAft>
                <a:spcPts val="0"/>
              </a:spcAft>
              <a:buSzPct val="127272"/>
              <a:buChar char="-"/>
            </a:pPr>
            <a:r>
              <a:rPr lang="en" sz="1100"/>
              <a:t>Tyler Pitts’ 2D Plotter Using PocketBeagle → </a:t>
            </a:r>
            <a:r>
              <a:rPr lang="en" sz="1100" u="sng">
                <a:solidFill>
                  <a:srgbClr val="2200CC"/>
                </a:solidFill>
                <a:hlinkClick r:id="rId4">
                  <a:extLst>
                    <a:ext uri="{A12FA001-AC4F-418D-AE19-62706E023703}">
                      <ahyp:hlinkClr val="tx"/>
                    </a:ext>
                  </a:extLst>
                </a:hlinkClick>
              </a:rPr>
              <a:t>https://www.hackster.io/tjp4/2d-plotter-using-pocketbeagle-47db39</a:t>
            </a:r>
            <a:r>
              <a:rPr lang="en" sz="1100"/>
              <a:t> </a:t>
            </a:r>
            <a:endParaRPr sz="1100"/>
          </a:p>
          <a:p>
            <a:pPr indent="-310832" lvl="0" marL="457200" rtl="0" algn="l">
              <a:lnSpc>
                <a:spcPct val="100000"/>
              </a:lnSpc>
              <a:spcBef>
                <a:spcPts val="0"/>
              </a:spcBef>
              <a:spcAft>
                <a:spcPts val="0"/>
              </a:spcAft>
              <a:buSzPct val="127272"/>
              <a:buChar char="-"/>
            </a:pPr>
            <a:r>
              <a:rPr lang="en" sz="1100"/>
              <a:t>Samuel Sarver’s Robot VS Human Connect 4 → </a:t>
            </a:r>
            <a:r>
              <a:rPr lang="en" sz="1100" u="sng">
                <a:solidFill>
                  <a:srgbClr val="2200CC"/>
                </a:solidFill>
                <a:hlinkClick r:id="rId5">
                  <a:extLst>
                    <a:ext uri="{A12FA001-AC4F-418D-AE19-62706E023703}">
                      <ahyp:hlinkClr val="tx"/>
                    </a:ext>
                  </a:extLst>
                </a:hlinkClick>
              </a:rPr>
              <a:t>https://www.hackster.io/samuelmsarver/robot-v-s-human-connect-4-eca0b5</a:t>
            </a:r>
            <a:endParaRPr/>
          </a:p>
          <a:p>
            <a:pPr indent="0" lvl="0" marL="0" rtl="0" algn="l">
              <a:lnSpc>
                <a:spcPct val="100000"/>
              </a:lnSpc>
              <a:spcBef>
                <a:spcPts val="0"/>
              </a:spcBef>
              <a:spcAft>
                <a:spcPts val="0"/>
              </a:spcAft>
              <a:buNone/>
            </a:pPr>
            <a:r>
              <a:rPr lang="en"/>
              <a:t>Why:</a:t>
            </a:r>
            <a:endParaRPr/>
          </a:p>
          <a:p>
            <a:pPr indent="-310832" lvl="0" marL="457200" rtl="0" algn="l">
              <a:lnSpc>
                <a:spcPct val="100000"/>
              </a:lnSpc>
              <a:spcBef>
                <a:spcPts val="0"/>
              </a:spcBef>
              <a:spcAft>
                <a:spcPts val="0"/>
              </a:spcAft>
              <a:buSzPct val="93333"/>
              <a:buChar char="-"/>
            </a:pPr>
            <a:r>
              <a:rPr lang="en"/>
              <a:t>I am doing an independent study in which I am adapting folklore to shadow puppet theater and I do not have enough hands to adapt the piece as I would like. The original story involves multiple characters on screen at once, and dynamic movements of puppets would really bring the show to life. Having the protagonist puppet controlled by the PocketBeagle would additionally further the moral of the story during outreach performances.</a:t>
            </a:r>
            <a:endParaRPr/>
          </a:p>
        </p:txBody>
      </p:sp>
      <p:pic>
        <p:nvPicPr>
          <p:cNvPr id="441" name="Google Shape;441;p26"/>
          <p:cNvPicPr preferRelativeResize="0"/>
          <p:nvPr/>
        </p:nvPicPr>
        <p:blipFill rotWithShape="1">
          <a:blip r:embed="rId6">
            <a:alphaModFix/>
          </a:blip>
          <a:srcRect b="7614" l="7165" r="5345" t="8345"/>
          <a:stretch/>
        </p:blipFill>
        <p:spPr>
          <a:xfrm>
            <a:off x="6374975" y="75622"/>
            <a:ext cx="2769025" cy="1900553"/>
          </a:xfrm>
          <a:prstGeom prst="rect">
            <a:avLst/>
          </a:prstGeom>
          <a:noFill/>
          <a:ln>
            <a:noFill/>
          </a:ln>
        </p:spPr>
      </p:pic>
      <p:pic>
        <p:nvPicPr>
          <p:cNvPr id="442" name="Google Shape;442;p26"/>
          <p:cNvPicPr preferRelativeResize="0"/>
          <p:nvPr/>
        </p:nvPicPr>
        <p:blipFill rotWithShape="1">
          <a:blip r:embed="rId7">
            <a:alphaModFix/>
          </a:blip>
          <a:srcRect b="0" l="11026" r="14218" t="0"/>
          <a:stretch/>
        </p:blipFill>
        <p:spPr>
          <a:xfrm>
            <a:off x="6659500" y="2411675"/>
            <a:ext cx="2199974" cy="2207175"/>
          </a:xfrm>
          <a:prstGeom prst="rect">
            <a:avLst/>
          </a:prstGeom>
          <a:noFill/>
          <a:ln>
            <a:noFill/>
          </a:ln>
        </p:spPr>
      </p:pic>
      <p:sp>
        <p:nvSpPr>
          <p:cNvPr id="443" name="Google Shape;443;p26"/>
          <p:cNvSpPr txBox="1"/>
          <p:nvPr/>
        </p:nvSpPr>
        <p:spPr>
          <a:xfrm>
            <a:off x="6383125" y="1999825"/>
            <a:ext cx="272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Shadow puppet screen with manually controlled puppet examples</a:t>
            </a:r>
            <a:endParaRPr sz="800"/>
          </a:p>
        </p:txBody>
      </p:sp>
      <p:sp>
        <p:nvSpPr>
          <p:cNvPr id="444" name="Google Shape;444;p26"/>
          <p:cNvSpPr txBox="1"/>
          <p:nvPr/>
        </p:nvSpPr>
        <p:spPr>
          <a:xfrm>
            <a:off x="6718575" y="4599525"/>
            <a:ext cx="205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The three puppets to be animated with servos</a:t>
            </a:r>
            <a:endParaRPr sz="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txBox="1"/>
          <p:nvPr>
            <p:ph type="title"/>
          </p:nvPr>
        </p:nvSpPr>
        <p:spPr>
          <a:xfrm>
            <a:off x="457200" y="171450"/>
            <a:ext cx="8229600" cy="68580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6F8B"/>
              </a:buClr>
              <a:buSzPts val="2400"/>
              <a:buFont typeface="Arial"/>
              <a:buNone/>
            </a:pPr>
            <a:r>
              <a:rPr lang="en"/>
              <a:t>System Block Diagram</a:t>
            </a:r>
            <a:endParaRPr/>
          </a:p>
        </p:txBody>
      </p:sp>
      <p:sp>
        <p:nvSpPr>
          <p:cNvPr id="450" name="Google Shape;450;p27"/>
          <p:cNvSpPr txBox="1"/>
          <p:nvPr/>
        </p:nvSpPr>
        <p:spPr>
          <a:xfrm>
            <a:off x="2428875" y="3133294"/>
            <a:ext cx="4288674"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400">
                <a:solidFill>
                  <a:schemeClr val="dk1"/>
                </a:solidFill>
                <a:latin typeface="Arial"/>
                <a:ea typeface="Arial"/>
                <a:cs typeface="Arial"/>
                <a:sym typeface="Arial"/>
              </a:rPr>
              <a:t>Need Moderate Level of Detail</a:t>
            </a:r>
            <a:endParaRPr sz="1100"/>
          </a:p>
        </p:txBody>
      </p:sp>
      <p:pic>
        <p:nvPicPr>
          <p:cNvPr id="451" name="Google Shape;451;p27"/>
          <p:cNvPicPr preferRelativeResize="0"/>
          <p:nvPr/>
        </p:nvPicPr>
        <p:blipFill>
          <a:blip r:embed="rId3">
            <a:alphaModFix/>
          </a:blip>
          <a:stretch>
            <a:fillRect/>
          </a:stretch>
        </p:blipFill>
        <p:spPr>
          <a:xfrm>
            <a:off x="1444448" y="932638"/>
            <a:ext cx="5944974" cy="36211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ph type="title"/>
          </p:nvPr>
        </p:nvSpPr>
        <p:spPr>
          <a:xfrm>
            <a:off x="457200" y="171450"/>
            <a:ext cx="8229600" cy="685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6F8B"/>
              </a:buClr>
              <a:buSzPts val="2400"/>
              <a:buFont typeface="Arial"/>
              <a:buNone/>
            </a:pPr>
            <a:r>
              <a:rPr lang="en"/>
              <a:t>Power Block Diagram</a:t>
            </a:r>
            <a:endParaRPr/>
          </a:p>
        </p:txBody>
      </p:sp>
      <p:pic>
        <p:nvPicPr>
          <p:cNvPr id="457" name="Google Shape;457;p28"/>
          <p:cNvPicPr preferRelativeResize="0"/>
          <p:nvPr/>
        </p:nvPicPr>
        <p:blipFill>
          <a:blip r:embed="rId3">
            <a:alphaModFix/>
          </a:blip>
          <a:stretch>
            <a:fillRect/>
          </a:stretch>
        </p:blipFill>
        <p:spPr>
          <a:xfrm>
            <a:off x="2383173" y="1094750"/>
            <a:ext cx="4377650" cy="3447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ph type="title"/>
          </p:nvPr>
        </p:nvSpPr>
        <p:spPr>
          <a:xfrm>
            <a:off x="457200" y="-209550"/>
            <a:ext cx="8229600" cy="685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266F8B"/>
              </a:buClr>
              <a:buSzPts val="2400"/>
              <a:buFont typeface="Arial"/>
              <a:buNone/>
            </a:pPr>
            <a:r>
              <a:rPr lang="en"/>
              <a:t>Components / Budget ⇒ total: $89.11</a:t>
            </a:r>
            <a:endParaRPr/>
          </a:p>
        </p:txBody>
      </p:sp>
      <p:graphicFrame>
        <p:nvGraphicFramePr>
          <p:cNvPr id="463" name="Google Shape;463;p29"/>
          <p:cNvGraphicFramePr/>
          <p:nvPr/>
        </p:nvGraphicFramePr>
        <p:xfrm>
          <a:off x="457200" y="514350"/>
          <a:ext cx="3000000" cy="3000000"/>
        </p:xfrm>
        <a:graphic>
          <a:graphicData uri="http://schemas.openxmlformats.org/drawingml/2006/table">
            <a:tbl>
              <a:tblPr bandRow="1" firstRow="1">
                <a:noFill/>
                <a:tableStyleId>{6022AE50-902C-4D9D-BBD2-DA970E1AE1AC}</a:tableStyleId>
              </a:tblPr>
              <a:tblGrid>
                <a:gridCol w="5878275"/>
                <a:gridCol w="1175650"/>
                <a:gridCol w="1175650"/>
              </a:tblGrid>
              <a:tr h="278125">
                <a:tc>
                  <a:txBody>
                    <a:bodyPr/>
                    <a:lstStyle/>
                    <a:p>
                      <a:pPr indent="0" lvl="0" marL="0" marR="0" rtl="0" algn="l">
                        <a:spcBef>
                          <a:spcPts val="0"/>
                        </a:spcBef>
                        <a:spcAft>
                          <a:spcPts val="0"/>
                        </a:spcAft>
                        <a:buNone/>
                      </a:pPr>
                      <a:r>
                        <a:rPr lang="en" sz="1400" u="none" cap="none" strike="noStrike"/>
                        <a:t>Component</a:t>
                      </a:r>
                      <a:endParaRPr sz="1100"/>
                    </a:p>
                  </a:txBody>
                  <a:tcPr marT="34300" marB="34300" marR="68600" marL="68600"/>
                </a:tc>
                <a:tc>
                  <a:txBody>
                    <a:bodyPr/>
                    <a:lstStyle/>
                    <a:p>
                      <a:pPr indent="0" lvl="0" marL="0" marR="0" rtl="0" algn="l">
                        <a:spcBef>
                          <a:spcPts val="0"/>
                        </a:spcBef>
                        <a:spcAft>
                          <a:spcPts val="0"/>
                        </a:spcAft>
                        <a:buNone/>
                      </a:pPr>
                      <a:r>
                        <a:rPr lang="en" sz="1400"/>
                        <a:t>Need to Buy</a:t>
                      </a:r>
                      <a:endParaRPr sz="1100"/>
                    </a:p>
                  </a:txBody>
                  <a:tcPr marT="34300" marB="34300" marR="68600" marL="68600"/>
                </a:tc>
                <a:tc>
                  <a:txBody>
                    <a:bodyPr/>
                    <a:lstStyle/>
                    <a:p>
                      <a:pPr indent="0" lvl="0" marL="0" marR="0" rtl="0" algn="l">
                        <a:spcBef>
                          <a:spcPts val="0"/>
                        </a:spcBef>
                        <a:spcAft>
                          <a:spcPts val="0"/>
                        </a:spcAft>
                        <a:buNone/>
                      </a:pPr>
                      <a:r>
                        <a:rPr lang="en" sz="1400"/>
                        <a:t>Cost</a:t>
                      </a:r>
                      <a:endParaRPr sz="1100"/>
                    </a:p>
                  </a:txBody>
                  <a:tcPr marT="34300" marB="34300" marR="68600" marL="68600"/>
                </a:tc>
              </a:tr>
              <a:tr h="278125">
                <a:tc>
                  <a:txBody>
                    <a:bodyPr/>
                    <a:lstStyle/>
                    <a:p>
                      <a:pPr indent="0" lvl="0" marL="0" marR="0" rtl="0" algn="l">
                        <a:spcBef>
                          <a:spcPts val="0"/>
                        </a:spcBef>
                        <a:spcAft>
                          <a:spcPts val="0"/>
                        </a:spcAft>
                        <a:buNone/>
                      </a:pPr>
                      <a:r>
                        <a:rPr lang="en" sz="1100"/>
                        <a:t>Stepper motors </a:t>
                      </a:r>
                      <a:r>
                        <a:rPr lang="en" sz="1100" u="sng">
                          <a:solidFill>
                            <a:schemeClr val="hlink"/>
                          </a:solidFill>
                          <a:hlinkClick r:id="rId3"/>
                        </a:rPr>
                        <a:t>https://www.amazon.com/dp/B0B38H2ZMR</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2</a:t>
                      </a:r>
                      <a:endParaRPr sz="1100"/>
                    </a:p>
                  </a:txBody>
                  <a:tcPr marT="34300" marB="34300" marR="68600" marL="68600"/>
                </a:tc>
                <a:tc>
                  <a:txBody>
                    <a:bodyPr/>
                    <a:lstStyle/>
                    <a:p>
                      <a:pPr indent="0" lvl="0" marL="0" marR="0" rtl="0" algn="l">
                        <a:spcBef>
                          <a:spcPts val="0"/>
                        </a:spcBef>
                        <a:spcAft>
                          <a:spcPts val="0"/>
                        </a:spcAft>
                        <a:buNone/>
                      </a:pPr>
                      <a:r>
                        <a:rPr lang="en" sz="1100"/>
                        <a:t>7.99</a:t>
                      </a:r>
                      <a:endParaRPr sz="1100"/>
                    </a:p>
                  </a:txBody>
                  <a:tcPr marT="34300" marB="34300" marR="68600" marL="68600"/>
                </a:tc>
              </a:tr>
              <a:tr h="278125">
                <a:tc>
                  <a:txBody>
                    <a:bodyPr/>
                    <a:lstStyle/>
                    <a:p>
                      <a:pPr indent="0" lvl="0" marL="0" marR="0" rtl="0" algn="l">
                        <a:spcBef>
                          <a:spcPts val="0"/>
                        </a:spcBef>
                        <a:spcAft>
                          <a:spcPts val="0"/>
                        </a:spcAft>
                        <a:buNone/>
                      </a:pPr>
                      <a:r>
                        <a:rPr lang="en" sz="1100"/>
                        <a:t>Motor drivers </a:t>
                      </a:r>
                      <a:r>
                        <a:rPr lang="en" sz="1100" u="sng">
                          <a:solidFill>
                            <a:schemeClr val="hlink"/>
                          </a:solidFill>
                          <a:hlinkClick r:id="rId4"/>
                        </a:rPr>
                        <a:t>https://www.amazon.com/HiLetgo-Stepstick-Stepper-Printer-Compatible/dp/B07BND65C8</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2</a:t>
                      </a:r>
                      <a:endParaRPr sz="1100"/>
                    </a:p>
                  </a:txBody>
                  <a:tcPr marT="34300" marB="34300" marR="68600" marL="68600"/>
                </a:tc>
                <a:tc>
                  <a:txBody>
                    <a:bodyPr/>
                    <a:lstStyle/>
                    <a:p>
                      <a:pPr indent="0" lvl="0" marL="0" marR="0" rtl="0" algn="l">
                        <a:spcBef>
                          <a:spcPts val="0"/>
                        </a:spcBef>
                        <a:spcAft>
                          <a:spcPts val="0"/>
                        </a:spcAft>
                        <a:buNone/>
                      </a:pPr>
                      <a:r>
                        <a:rPr lang="en" sz="1100"/>
                        <a:t>2.04</a:t>
                      </a:r>
                      <a:endParaRPr sz="1100"/>
                    </a:p>
                  </a:txBody>
                  <a:tcPr marT="34300" marB="34300" marR="68600" marL="68600"/>
                </a:tc>
              </a:tr>
              <a:tr h="278125">
                <a:tc>
                  <a:txBody>
                    <a:bodyPr/>
                    <a:lstStyle/>
                    <a:p>
                      <a:pPr indent="0" lvl="0" marL="0" marR="0" rtl="0" algn="l">
                        <a:spcBef>
                          <a:spcPts val="0"/>
                        </a:spcBef>
                        <a:spcAft>
                          <a:spcPts val="0"/>
                        </a:spcAft>
                        <a:buNone/>
                      </a:pPr>
                      <a:r>
                        <a:rPr lang="en" sz="1100"/>
                        <a:t>Servos </a:t>
                      </a:r>
                      <a:r>
                        <a:rPr lang="en" sz="1100" u="sng">
                          <a:solidFill>
                            <a:schemeClr val="hlink"/>
                          </a:solidFill>
                          <a:hlinkClick r:id="rId5"/>
                        </a:rPr>
                        <a:t>https://www.amazon.com/FEETECH-Continuous-Rotation-Matching-Helicopter/dp/B0B42KLJ9G</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3</a:t>
                      </a:r>
                      <a:endParaRPr sz="1100"/>
                    </a:p>
                  </a:txBody>
                  <a:tcPr marT="34300" marB="34300" marR="68600" marL="68600"/>
                </a:tc>
                <a:tc>
                  <a:txBody>
                    <a:bodyPr/>
                    <a:lstStyle/>
                    <a:p>
                      <a:pPr indent="0" lvl="0" marL="0" marR="0" rtl="0" algn="l">
                        <a:spcBef>
                          <a:spcPts val="0"/>
                        </a:spcBef>
                        <a:spcAft>
                          <a:spcPts val="0"/>
                        </a:spcAft>
                        <a:buNone/>
                      </a:pPr>
                      <a:r>
                        <a:rPr lang="en" sz="1100"/>
                        <a:t>5.40</a:t>
                      </a:r>
                      <a:endParaRPr sz="1100"/>
                    </a:p>
                  </a:txBody>
                  <a:tcPr marT="34300" marB="34300" marR="68600" marL="68600"/>
                </a:tc>
              </a:tr>
              <a:tr h="278125">
                <a:tc>
                  <a:txBody>
                    <a:bodyPr/>
                    <a:lstStyle/>
                    <a:p>
                      <a:pPr indent="0" lvl="0" marL="0" marR="0" rtl="0" algn="l">
                        <a:spcBef>
                          <a:spcPts val="0"/>
                        </a:spcBef>
                        <a:spcAft>
                          <a:spcPts val="0"/>
                        </a:spcAft>
                        <a:buNone/>
                      </a:pPr>
                      <a:r>
                        <a:rPr lang="en" sz="1100"/>
                        <a:t>USB Speaker </a:t>
                      </a:r>
                      <a:r>
                        <a:rPr lang="en" sz="1100" u="sng">
                          <a:solidFill>
                            <a:schemeClr val="hlink"/>
                          </a:solidFill>
                          <a:hlinkClick r:id="rId6"/>
                        </a:rPr>
                        <a:t>https://www.amazon.com/Computer-Speaker-Enhanced-Portable-Windows/dp/B086JXJ1LF</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1</a:t>
                      </a:r>
                      <a:endParaRPr sz="1100"/>
                    </a:p>
                  </a:txBody>
                  <a:tcPr marT="34300" marB="34300" marR="68600" marL="68600"/>
                </a:tc>
                <a:tc>
                  <a:txBody>
                    <a:bodyPr/>
                    <a:lstStyle/>
                    <a:p>
                      <a:pPr indent="0" lvl="0" marL="0" marR="0" rtl="0" algn="l">
                        <a:spcBef>
                          <a:spcPts val="0"/>
                        </a:spcBef>
                        <a:spcAft>
                          <a:spcPts val="0"/>
                        </a:spcAft>
                        <a:buNone/>
                      </a:pPr>
                      <a:r>
                        <a:rPr lang="en" sz="1100"/>
                        <a:t>16.98</a:t>
                      </a:r>
                      <a:endParaRPr sz="1100"/>
                    </a:p>
                  </a:txBody>
                  <a:tcPr marT="34300" marB="34300" marR="68600" marL="68600"/>
                </a:tc>
              </a:tr>
              <a:tr h="278125">
                <a:tc>
                  <a:txBody>
                    <a:bodyPr/>
                    <a:lstStyle/>
                    <a:p>
                      <a:pPr indent="0" lvl="0" marL="0" marR="0" rtl="0" algn="l">
                        <a:spcBef>
                          <a:spcPts val="0"/>
                        </a:spcBef>
                        <a:spcAft>
                          <a:spcPts val="0"/>
                        </a:spcAft>
                        <a:buNone/>
                      </a:pPr>
                      <a:r>
                        <a:rPr lang="en" sz="1100"/>
                        <a:t>12V to 5V converter </a:t>
                      </a:r>
                      <a:r>
                        <a:rPr lang="en" sz="1100" u="sng">
                          <a:solidFill>
                            <a:schemeClr val="hlink"/>
                          </a:solidFill>
                          <a:hlinkClick r:id="rId7"/>
                        </a:rPr>
                        <a:t>https://www.amazon.com/HiLetgo-DC-DC-Module-Vehicle-Charger/dp/B01D0WSBDC</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1</a:t>
                      </a:r>
                      <a:endParaRPr sz="1100"/>
                    </a:p>
                  </a:txBody>
                  <a:tcPr marT="34300" marB="34300" marR="68600" marL="68600"/>
                </a:tc>
                <a:tc>
                  <a:txBody>
                    <a:bodyPr/>
                    <a:lstStyle/>
                    <a:p>
                      <a:pPr indent="0" lvl="0" marL="0" marR="0" rtl="0" algn="l">
                        <a:spcBef>
                          <a:spcPts val="0"/>
                        </a:spcBef>
                        <a:spcAft>
                          <a:spcPts val="0"/>
                        </a:spcAft>
                        <a:buNone/>
                      </a:pPr>
                      <a:r>
                        <a:rPr lang="en" sz="1100"/>
                        <a:t>8.89</a:t>
                      </a:r>
                      <a:endParaRPr sz="1100"/>
                    </a:p>
                  </a:txBody>
                  <a:tcPr marT="34300" marB="34300" marR="68600" marL="68600"/>
                </a:tc>
              </a:tr>
              <a:tr h="278125">
                <a:tc>
                  <a:txBody>
                    <a:bodyPr/>
                    <a:lstStyle/>
                    <a:p>
                      <a:pPr indent="0" lvl="0" marL="0" marR="0" rtl="0" algn="l">
                        <a:spcBef>
                          <a:spcPts val="0"/>
                        </a:spcBef>
                        <a:spcAft>
                          <a:spcPts val="0"/>
                        </a:spcAft>
                        <a:buNone/>
                      </a:pPr>
                      <a:r>
                        <a:rPr lang="en" sz="1100"/>
                        <a:t>3D Printer Belt </a:t>
                      </a:r>
                      <a:r>
                        <a:rPr lang="en" sz="1100" u="sng">
                          <a:solidFill>
                            <a:schemeClr val="hlink"/>
                          </a:solidFill>
                          <a:hlinkClick r:id="rId8"/>
                        </a:rPr>
                        <a:t>https://www.amazon.com/KeeYees-Timing-Tensioner-Torsion-Printer/dp/B07JKT5BZQ/</a:t>
                      </a:r>
                      <a:r>
                        <a:rPr lang="en" sz="1100"/>
                        <a:t> </a:t>
                      </a:r>
                      <a:endParaRPr sz="1100"/>
                    </a:p>
                  </a:txBody>
                  <a:tcPr marT="34300" marB="34300" marR="68600" marL="68600"/>
                </a:tc>
                <a:tc>
                  <a:txBody>
                    <a:bodyPr/>
                    <a:lstStyle/>
                    <a:p>
                      <a:pPr indent="0" lvl="0" marL="0" marR="0" rtl="0" algn="l">
                        <a:spcBef>
                          <a:spcPts val="0"/>
                        </a:spcBef>
                        <a:spcAft>
                          <a:spcPts val="0"/>
                        </a:spcAft>
                        <a:buNone/>
                      </a:pPr>
                      <a:r>
                        <a:rPr lang="en" sz="1100"/>
                        <a:t>1</a:t>
                      </a:r>
                      <a:endParaRPr sz="1100"/>
                    </a:p>
                  </a:txBody>
                  <a:tcPr marT="34300" marB="34300" marR="68600" marL="68600"/>
                </a:tc>
                <a:tc>
                  <a:txBody>
                    <a:bodyPr/>
                    <a:lstStyle/>
                    <a:p>
                      <a:pPr indent="0" lvl="0" marL="0" marR="0" rtl="0" algn="l">
                        <a:spcBef>
                          <a:spcPts val="0"/>
                        </a:spcBef>
                        <a:spcAft>
                          <a:spcPts val="0"/>
                        </a:spcAft>
                        <a:buNone/>
                      </a:pPr>
                      <a:r>
                        <a:rPr lang="en" sz="1100"/>
                        <a:t>14.99</a:t>
                      </a:r>
                      <a:endParaRPr sz="1100"/>
                    </a:p>
                  </a:txBody>
                  <a:tcPr marT="34300" marB="34300" marR="68600" marL="68600"/>
                </a:tc>
              </a:tr>
              <a:tr h="278125">
                <a:tc>
                  <a:txBody>
                    <a:bodyPr/>
                    <a:lstStyle/>
                    <a:p>
                      <a:pPr indent="0" lvl="0" marL="0" marR="0" rtl="0" algn="l">
                        <a:spcBef>
                          <a:spcPts val="0"/>
                        </a:spcBef>
                        <a:spcAft>
                          <a:spcPts val="0"/>
                        </a:spcAft>
                        <a:buNone/>
                      </a:pPr>
                      <a:r>
                        <a:rPr lang="en" sz="1100"/>
                        <a:t>1A Adapter</a:t>
                      </a:r>
                      <a:endParaRPr sz="1100"/>
                    </a:p>
                    <a:p>
                      <a:pPr indent="0" lvl="0" marL="0" marR="0" rtl="0" algn="l">
                        <a:spcBef>
                          <a:spcPts val="0"/>
                        </a:spcBef>
                        <a:spcAft>
                          <a:spcPts val="0"/>
                        </a:spcAft>
                        <a:buNone/>
                      </a:pPr>
                      <a:r>
                        <a:rPr lang="en" sz="1100"/>
                        <a:t>https://www.amazon.com/JOVNO-Universal-Adjustable-Multi-Voltage-Regulated/dp/B09MVWC4NH</a:t>
                      </a:r>
                      <a:endParaRPr sz="1100"/>
                    </a:p>
                  </a:txBody>
                  <a:tcPr marT="34300" marB="34300" marR="68600" marL="68600"/>
                </a:tc>
                <a:tc>
                  <a:txBody>
                    <a:bodyPr/>
                    <a:lstStyle/>
                    <a:p>
                      <a:pPr indent="0" lvl="0" marL="0" marR="0" rtl="0" algn="l">
                        <a:spcBef>
                          <a:spcPts val="0"/>
                        </a:spcBef>
                        <a:spcAft>
                          <a:spcPts val="0"/>
                        </a:spcAft>
                        <a:buNone/>
                      </a:pPr>
                      <a:r>
                        <a:rPr lang="en" sz="1100"/>
                        <a:t>1</a:t>
                      </a:r>
                      <a:endParaRPr sz="1100"/>
                    </a:p>
                  </a:txBody>
                  <a:tcPr marT="34300" marB="34300" marR="68600" marL="68600"/>
                </a:tc>
                <a:tc>
                  <a:txBody>
                    <a:bodyPr/>
                    <a:lstStyle/>
                    <a:p>
                      <a:pPr indent="0" lvl="0" marL="0" marR="0" rtl="0" algn="l">
                        <a:spcBef>
                          <a:spcPts val="0"/>
                        </a:spcBef>
                        <a:spcAft>
                          <a:spcPts val="0"/>
                        </a:spcAft>
                        <a:buNone/>
                      </a:pPr>
                      <a:r>
                        <a:rPr lang="en" sz="1100"/>
                        <a:t>11.99</a:t>
                      </a:r>
                      <a:endParaRPr sz="1100"/>
                    </a:p>
                  </a:txBody>
                  <a:tcPr marT="34300" marB="34300" marR="68600" marL="68600"/>
                </a:tc>
              </a:tr>
              <a:tr h="278125">
                <a:tc>
                  <a:txBody>
                    <a:bodyPr/>
                    <a:lstStyle/>
                    <a:p>
                      <a:pPr indent="0" lvl="0" marL="0" marR="0" rtl="0" algn="l">
                        <a:spcBef>
                          <a:spcPts val="0"/>
                        </a:spcBef>
                        <a:spcAft>
                          <a:spcPts val="0"/>
                        </a:spcAft>
                        <a:buNone/>
                      </a:pPr>
                      <a:r>
                        <a:rPr lang="en" sz="1100"/>
                        <a:t>Buttons</a:t>
                      </a:r>
                      <a:endParaRPr sz="1100"/>
                    </a:p>
                  </a:txBody>
                  <a:tcPr marT="34300" marB="34300" marR="68600" marL="68600"/>
                </a:tc>
                <a:tc>
                  <a:txBody>
                    <a:bodyPr/>
                    <a:lstStyle/>
                    <a:p>
                      <a:pPr indent="0" lvl="0" marL="0" marR="0" rtl="0" algn="l">
                        <a:spcBef>
                          <a:spcPts val="0"/>
                        </a:spcBef>
                        <a:spcAft>
                          <a:spcPts val="0"/>
                        </a:spcAft>
                        <a:buNone/>
                      </a:pPr>
                      <a:r>
                        <a:rPr lang="en" sz="1100"/>
                        <a:t>11</a:t>
                      </a:r>
                      <a:endParaRPr sz="1100"/>
                    </a:p>
                  </a:txBody>
                  <a:tcPr marT="34300" marB="34300" marR="68600" marL="68600"/>
                </a:tc>
                <a:tc>
                  <a:txBody>
                    <a:bodyPr/>
                    <a:lstStyle/>
                    <a:p>
                      <a:pPr indent="0" lvl="0" marL="0" marR="0" rtl="0" algn="l">
                        <a:spcBef>
                          <a:spcPts val="0"/>
                        </a:spcBef>
                        <a:spcAft>
                          <a:spcPts val="0"/>
                        </a:spcAft>
                        <a:buNone/>
                      </a:pPr>
                      <a:r>
                        <a:rPr lang="en" sz="1100"/>
                        <a:t>-</a:t>
                      </a:r>
                      <a:endParaRPr sz="1100"/>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