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>
        <p:scale>
          <a:sx n="150" d="100"/>
          <a:sy n="150" d="100"/>
        </p:scale>
        <p:origin x="-26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3FAC-F2F0-474B-98DE-1D9E05F27755}" type="datetimeFigureOut">
              <a:rPr lang="en-US" smtClean="0"/>
              <a:pPr/>
              <a:t>5/20/11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024B-4179-F147-AFFA-DBB38B1E9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3FAC-F2F0-474B-98DE-1D9E05F27755}" type="datetimeFigureOut">
              <a:rPr lang="en-US" smtClean="0"/>
              <a:pPr/>
              <a:t>5/20/11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024B-4179-F147-AFFA-DBB38B1E9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3FAC-F2F0-474B-98DE-1D9E05F27755}" type="datetimeFigureOut">
              <a:rPr lang="en-US" smtClean="0"/>
              <a:pPr/>
              <a:t>5/20/11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024B-4179-F147-AFFA-DBB38B1E9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3FAC-F2F0-474B-98DE-1D9E05F27755}" type="datetimeFigureOut">
              <a:rPr lang="en-US" smtClean="0"/>
              <a:pPr/>
              <a:t>5/20/11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024B-4179-F147-AFFA-DBB38B1E9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3FAC-F2F0-474B-98DE-1D9E05F27755}" type="datetimeFigureOut">
              <a:rPr lang="en-US" smtClean="0"/>
              <a:pPr/>
              <a:t>5/20/11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024B-4179-F147-AFFA-DBB38B1E9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3FAC-F2F0-474B-98DE-1D9E05F27755}" type="datetimeFigureOut">
              <a:rPr lang="en-US" smtClean="0"/>
              <a:pPr/>
              <a:t>5/20/11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024B-4179-F147-AFFA-DBB38B1E9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3FAC-F2F0-474B-98DE-1D9E05F27755}" type="datetimeFigureOut">
              <a:rPr lang="en-US" smtClean="0"/>
              <a:pPr/>
              <a:t>5/20/11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024B-4179-F147-AFFA-DBB38B1E9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3FAC-F2F0-474B-98DE-1D9E05F27755}" type="datetimeFigureOut">
              <a:rPr lang="en-US" smtClean="0"/>
              <a:pPr/>
              <a:t>5/20/11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024B-4179-F147-AFFA-DBB38B1E9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3FAC-F2F0-474B-98DE-1D9E05F27755}" type="datetimeFigureOut">
              <a:rPr lang="en-US" smtClean="0"/>
              <a:pPr/>
              <a:t>5/20/11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024B-4179-F147-AFFA-DBB38B1E9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3FAC-F2F0-474B-98DE-1D9E05F27755}" type="datetimeFigureOut">
              <a:rPr lang="en-US" smtClean="0"/>
              <a:pPr/>
              <a:t>5/20/11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024B-4179-F147-AFFA-DBB38B1E9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3FAC-F2F0-474B-98DE-1D9E05F27755}" type="datetimeFigureOut">
              <a:rPr lang="en-US" smtClean="0"/>
              <a:pPr/>
              <a:t>5/20/11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024B-4179-F147-AFFA-DBB38B1E9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3FAC-F2F0-474B-98DE-1D9E05F27755}" type="datetimeFigureOut">
              <a:rPr lang="en-US" smtClean="0"/>
              <a:pPr/>
              <a:t>5/20/11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5024B-4179-F147-AFFA-DBB38B1E9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00200" y="1600200"/>
            <a:ext cx="152400" cy="152400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19400" y="1470118"/>
            <a:ext cx="152400" cy="152400"/>
          </a:xfrm>
          <a:prstGeom prst="ellipse">
            <a:avLst/>
          </a:prstGeom>
          <a:solidFill>
            <a:srgbClr val="0000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67000" y="1981200"/>
            <a:ext cx="152400" cy="152400"/>
          </a:xfrm>
          <a:prstGeom prst="ellipse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114800" y="1165318"/>
            <a:ext cx="152400" cy="1524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1982788"/>
            <a:ext cx="152400" cy="152400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10000" y="381000"/>
            <a:ext cx="152400" cy="152400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133600" y="708116"/>
            <a:ext cx="152400" cy="152400"/>
          </a:xfrm>
          <a:prstGeom prst="ellipse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Curved Connector 11"/>
          <p:cNvCxnSpPr>
            <a:stCxn id="4" idx="0"/>
            <a:endCxn id="5" idx="1"/>
          </p:cNvCxnSpPr>
          <p:nvPr/>
        </p:nvCxnSpPr>
        <p:spPr>
          <a:xfrm rot="5400000" flipH="1" flipV="1">
            <a:off x="2205177" y="963659"/>
            <a:ext cx="107764" cy="1165318"/>
          </a:xfrm>
          <a:prstGeom prst="curvedConnector3">
            <a:avLst>
              <a:gd name="adj1" fmla="val 332840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7"/>
            <a:endCxn id="7" idx="1"/>
          </p:cNvCxnSpPr>
          <p:nvPr/>
        </p:nvCxnSpPr>
        <p:spPr>
          <a:xfrm rot="5400000" flipH="1" flipV="1">
            <a:off x="3390900" y="746218"/>
            <a:ext cx="304800" cy="1187636"/>
          </a:xfrm>
          <a:prstGeom prst="curvedConnector3">
            <a:avLst>
              <a:gd name="adj1" fmla="val 182322"/>
            </a:avLst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3"/>
          <p:cNvCxnSpPr>
            <a:stCxn id="8" idx="3"/>
            <a:endCxn id="6" idx="5"/>
          </p:cNvCxnSpPr>
          <p:nvPr/>
        </p:nvCxnSpPr>
        <p:spPr>
          <a:xfrm rot="5400000" flipH="1">
            <a:off x="3390106" y="1518258"/>
            <a:ext cx="1588" cy="1187636"/>
          </a:xfrm>
          <a:prstGeom prst="curvedConnector3">
            <a:avLst>
              <a:gd name="adj1" fmla="val -15800882"/>
            </a:avLst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13"/>
          <p:cNvCxnSpPr>
            <a:stCxn id="7" idx="4"/>
            <a:endCxn id="8" idx="6"/>
          </p:cNvCxnSpPr>
          <p:nvPr/>
        </p:nvCxnSpPr>
        <p:spPr>
          <a:xfrm rot="5400000">
            <a:off x="3782265" y="1650253"/>
            <a:ext cx="741270" cy="76200"/>
          </a:xfrm>
          <a:prstGeom prst="curvedConnector2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13"/>
          <p:cNvCxnSpPr>
            <a:stCxn id="6" idx="3"/>
            <a:endCxn id="4" idx="4"/>
          </p:cNvCxnSpPr>
          <p:nvPr/>
        </p:nvCxnSpPr>
        <p:spPr>
          <a:xfrm rot="5400000" flipH="1">
            <a:off x="2003518" y="1425482"/>
            <a:ext cx="358682" cy="1012918"/>
          </a:xfrm>
          <a:prstGeom prst="curvedConnector3">
            <a:avLst>
              <a:gd name="adj1" fmla="val -69956"/>
            </a:avLst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5" idx="0"/>
            <a:endCxn id="10" idx="6"/>
          </p:cNvCxnSpPr>
          <p:nvPr/>
        </p:nvCxnSpPr>
        <p:spPr>
          <a:xfrm rot="16200000" flipV="1">
            <a:off x="2247899" y="822417"/>
            <a:ext cx="685802" cy="609600"/>
          </a:xfrm>
          <a:prstGeom prst="curvedConnector2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6"/>
          <p:cNvCxnSpPr>
            <a:stCxn id="10" idx="2"/>
            <a:endCxn id="4" idx="1"/>
          </p:cNvCxnSpPr>
          <p:nvPr/>
        </p:nvCxnSpPr>
        <p:spPr>
          <a:xfrm rot="10800000" flipV="1">
            <a:off x="1622518" y="784316"/>
            <a:ext cx="511082" cy="838202"/>
          </a:xfrm>
          <a:prstGeom prst="curvedConnector2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13"/>
          <p:cNvCxnSpPr>
            <a:stCxn id="7" idx="7"/>
            <a:endCxn id="9" idx="6"/>
          </p:cNvCxnSpPr>
          <p:nvPr/>
        </p:nvCxnSpPr>
        <p:spPr>
          <a:xfrm rot="16200000" flipV="1">
            <a:off x="3738423" y="681177"/>
            <a:ext cx="730436" cy="28248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295400" y="1524000"/>
            <a:ext cx="332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v1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2514600" y="1475601"/>
            <a:ext cx="332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v2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316033" y="1143000"/>
            <a:ext cx="332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v3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4011233" y="2057400"/>
            <a:ext cx="332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v4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563433" y="2209800"/>
            <a:ext cx="332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v5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2119916" y="394900"/>
            <a:ext cx="332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v6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477833" y="256400"/>
            <a:ext cx="332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99170" y="990600"/>
            <a:ext cx="33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e1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3308218" y="685800"/>
            <a:ext cx="33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e2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4267200" y="1524000"/>
            <a:ext cx="33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e3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3308218" y="2286000"/>
            <a:ext cx="33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e4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1870570" y="2286000"/>
            <a:ext cx="33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e5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2649785" y="645815"/>
            <a:ext cx="33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e6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1565770" y="789801"/>
            <a:ext cx="33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e7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4114800" y="533400"/>
            <a:ext cx="33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e8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00200" y="1600200"/>
            <a:ext cx="152400" cy="152400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19400" y="2590800"/>
            <a:ext cx="152400" cy="1524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57800" y="1622519"/>
            <a:ext cx="152400" cy="152400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Curved Connector 13"/>
          <p:cNvCxnSpPr>
            <a:stCxn id="4" idx="7"/>
            <a:endCxn id="37" idx="0"/>
          </p:cNvCxnSpPr>
          <p:nvPr/>
        </p:nvCxnSpPr>
        <p:spPr>
          <a:xfrm rot="5400000" flipH="1" flipV="1">
            <a:off x="2097598" y="1232884"/>
            <a:ext cx="22318" cy="756951"/>
          </a:xfrm>
          <a:prstGeom prst="curvedConnector3">
            <a:avLst>
              <a:gd name="adj1" fmla="val 1124285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95400" y="1524000"/>
            <a:ext cx="316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r1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0" y="1524000"/>
            <a:ext cx="332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r2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136461" y="1752600"/>
            <a:ext cx="34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b2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579340" y="1891099"/>
            <a:ext cx="33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e8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310360" y="2071300"/>
            <a:ext cx="33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e6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704486" y="2743200"/>
            <a:ext cx="34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b3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133600" y="1676400"/>
            <a:ext cx="34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b1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2411033" y="1600200"/>
            <a:ext cx="152400" cy="1524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942486" y="1066800"/>
            <a:ext cx="33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e1</a:t>
            </a:r>
            <a:endParaRPr lang="en-US" sz="1200" dirty="0"/>
          </a:p>
        </p:txBody>
      </p:sp>
      <p:sp>
        <p:nvSpPr>
          <p:cNvPr id="41" name="Oval 40"/>
          <p:cNvSpPr/>
          <p:nvPr/>
        </p:nvSpPr>
        <p:spPr>
          <a:xfrm>
            <a:off x="3200400" y="1676400"/>
            <a:ext cx="152400" cy="1524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Curved Connector 13"/>
          <p:cNvCxnSpPr>
            <a:stCxn id="37" idx="7"/>
            <a:endCxn id="41" idx="0"/>
          </p:cNvCxnSpPr>
          <p:nvPr/>
        </p:nvCxnSpPr>
        <p:spPr>
          <a:xfrm rot="16200000" flipH="1">
            <a:off x="2881916" y="1281717"/>
            <a:ext cx="53882" cy="735485"/>
          </a:xfrm>
          <a:prstGeom prst="curvedConnector3">
            <a:avLst>
              <a:gd name="adj1" fmla="val -465681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08770" y="1066800"/>
            <a:ext cx="33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e2</a:t>
            </a:r>
            <a:endParaRPr lang="en-US" sz="1200" dirty="0"/>
          </a:p>
        </p:txBody>
      </p:sp>
      <p:cxnSp>
        <p:nvCxnSpPr>
          <p:cNvPr id="46" name="Curved Connector 13"/>
          <p:cNvCxnSpPr>
            <a:stCxn id="41" idx="3"/>
            <a:endCxn id="37" idx="5"/>
          </p:cNvCxnSpPr>
          <p:nvPr/>
        </p:nvCxnSpPr>
        <p:spPr>
          <a:xfrm rot="5400000" flipH="1">
            <a:off x="2843817" y="1427581"/>
            <a:ext cx="76200" cy="681603"/>
          </a:xfrm>
          <a:prstGeom prst="curvedConnector3">
            <a:avLst>
              <a:gd name="adj1" fmla="val -329289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08770" y="2009001"/>
            <a:ext cx="33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e3</a:t>
            </a:r>
            <a:endParaRPr lang="en-US" sz="1200" dirty="0"/>
          </a:p>
        </p:txBody>
      </p:sp>
      <p:cxnSp>
        <p:nvCxnSpPr>
          <p:cNvPr id="50" name="Curved Connector 13"/>
          <p:cNvCxnSpPr>
            <a:stCxn id="41" idx="7"/>
            <a:endCxn id="8" idx="1"/>
          </p:cNvCxnSpPr>
          <p:nvPr/>
        </p:nvCxnSpPr>
        <p:spPr>
          <a:xfrm rot="5400000" flipH="1" flipV="1">
            <a:off x="4278360" y="696960"/>
            <a:ext cx="53881" cy="1949636"/>
          </a:xfrm>
          <a:prstGeom prst="curvedConnector3">
            <a:avLst>
              <a:gd name="adj1" fmla="val 565689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080370" y="1094601"/>
            <a:ext cx="33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e4</a:t>
            </a:r>
            <a:endParaRPr lang="en-US" sz="1200" dirty="0"/>
          </a:p>
        </p:txBody>
      </p:sp>
      <p:cxnSp>
        <p:nvCxnSpPr>
          <p:cNvPr id="54" name="Curved Connector 13"/>
          <p:cNvCxnSpPr>
            <a:stCxn id="4" idx="5"/>
            <a:endCxn id="7" idx="2"/>
          </p:cNvCxnSpPr>
          <p:nvPr/>
        </p:nvCxnSpPr>
        <p:spPr>
          <a:xfrm rot="16200000" flipH="1">
            <a:off x="1806482" y="1654082"/>
            <a:ext cx="936718" cy="108911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52600" y="2286000"/>
            <a:ext cx="33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e5</a:t>
            </a:r>
            <a:endParaRPr lang="en-US" sz="1200" dirty="0"/>
          </a:p>
        </p:txBody>
      </p:sp>
      <p:sp>
        <p:nvSpPr>
          <p:cNvPr id="58" name="Oval 57"/>
          <p:cNvSpPr/>
          <p:nvPr/>
        </p:nvSpPr>
        <p:spPr>
          <a:xfrm>
            <a:off x="3962400" y="2590800"/>
            <a:ext cx="152400" cy="1524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847486" y="2743200"/>
            <a:ext cx="34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b4</a:t>
            </a:r>
            <a:endParaRPr lang="en-US" sz="1200" dirty="0"/>
          </a:p>
        </p:txBody>
      </p:sp>
      <p:cxnSp>
        <p:nvCxnSpPr>
          <p:cNvPr id="60" name="Curved Connector 13"/>
          <p:cNvCxnSpPr>
            <a:stCxn id="7" idx="5"/>
            <a:endCxn id="58" idx="3"/>
          </p:cNvCxnSpPr>
          <p:nvPr/>
        </p:nvCxnSpPr>
        <p:spPr>
          <a:xfrm rot="16200000" flipH="1">
            <a:off x="3467100" y="2203264"/>
            <a:ext cx="1588" cy="1035236"/>
          </a:xfrm>
          <a:prstGeom prst="curvedConnector3">
            <a:avLst>
              <a:gd name="adj1" fmla="val 15800882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3962400" y="3124200"/>
            <a:ext cx="152400" cy="1524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886200" y="3533001"/>
            <a:ext cx="34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b5</a:t>
            </a:r>
            <a:endParaRPr lang="en-US" sz="1200" dirty="0"/>
          </a:p>
        </p:txBody>
      </p:sp>
      <p:cxnSp>
        <p:nvCxnSpPr>
          <p:cNvPr id="71" name="Curved Connector 13"/>
          <p:cNvCxnSpPr>
            <a:stCxn id="7" idx="5"/>
            <a:endCxn id="67" idx="2"/>
          </p:cNvCxnSpPr>
          <p:nvPr/>
        </p:nvCxnSpPr>
        <p:spPr>
          <a:xfrm rot="16200000" flipH="1">
            <a:off x="3216182" y="2454182"/>
            <a:ext cx="479518" cy="101291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352800" y="2667000"/>
            <a:ext cx="33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e7</a:t>
            </a:r>
            <a:endParaRPr lang="en-US" sz="1200" dirty="0"/>
          </a:p>
        </p:txBody>
      </p:sp>
      <p:cxnSp>
        <p:nvCxnSpPr>
          <p:cNvPr id="76" name="Curved Connector 13"/>
          <p:cNvCxnSpPr>
            <a:stCxn id="58" idx="7"/>
            <a:endCxn id="8" idx="3"/>
          </p:cNvCxnSpPr>
          <p:nvPr/>
        </p:nvCxnSpPr>
        <p:spPr>
          <a:xfrm rot="5400000" flipH="1" flipV="1">
            <a:off x="4256042" y="1589042"/>
            <a:ext cx="860517" cy="11876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13"/>
          <p:cNvCxnSpPr>
            <a:stCxn id="67" idx="6"/>
          </p:cNvCxnSpPr>
          <p:nvPr/>
        </p:nvCxnSpPr>
        <p:spPr>
          <a:xfrm flipV="1">
            <a:off x="4114800" y="1774919"/>
            <a:ext cx="1295402" cy="1425481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613770" y="2618601"/>
            <a:ext cx="33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e9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447800" y="1328663"/>
            <a:ext cx="4419600" cy="1578605"/>
            <a:chOff x="1447800" y="1328663"/>
            <a:chExt cx="4419600" cy="1578605"/>
          </a:xfrm>
        </p:grpSpPr>
        <p:sp>
          <p:nvSpPr>
            <p:cNvPr id="5" name="Oval 4"/>
            <p:cNvSpPr/>
            <p:nvPr/>
          </p:nvSpPr>
          <p:spPr>
            <a:xfrm>
              <a:off x="1447800" y="1916668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v</a:t>
              </a:r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038600" y="1459468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v3</a:t>
              </a:r>
              <a:endParaRPr lang="en-US" sz="11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819400" y="1459468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v2</a:t>
              </a:r>
              <a:endParaRPr lang="en-US" sz="11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50068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v4</a:t>
              </a:r>
              <a:endParaRPr lang="en-US" sz="11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038600" y="2450068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v5</a:t>
              </a:r>
              <a:endParaRPr lang="en-US" sz="11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410200" y="1916668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v6</a:t>
              </a:r>
              <a:endParaRPr lang="en-US" sz="1100" dirty="0"/>
            </a:p>
          </p:txBody>
        </p:sp>
        <p:cxnSp>
          <p:nvCxnSpPr>
            <p:cNvPr id="12" name="Curved Connector 11"/>
            <p:cNvCxnSpPr>
              <a:stCxn id="7" idx="6"/>
              <a:endCxn id="6" idx="2"/>
            </p:cNvCxnSpPr>
            <p:nvPr/>
          </p:nvCxnSpPr>
          <p:spPr>
            <a:xfrm>
              <a:off x="3276600" y="1688068"/>
              <a:ext cx="762000" cy="158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5" idx="7"/>
              <a:endCxn id="7" idx="2"/>
            </p:cNvCxnSpPr>
            <p:nvPr/>
          </p:nvCxnSpPr>
          <p:spPr>
            <a:xfrm rot="5400000" flipH="1" flipV="1">
              <a:off x="2180945" y="1345169"/>
              <a:ext cx="295555" cy="981355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2"/>
            <p:cNvCxnSpPr>
              <a:stCxn id="5" idx="5"/>
              <a:endCxn id="8" idx="2"/>
            </p:cNvCxnSpPr>
            <p:nvPr/>
          </p:nvCxnSpPr>
          <p:spPr>
            <a:xfrm rot="16200000" flipH="1">
              <a:off x="2142845" y="2002112"/>
              <a:ext cx="371755" cy="981355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2"/>
            <p:cNvCxnSpPr>
              <a:stCxn id="8" idx="6"/>
              <a:endCxn id="9" idx="2"/>
            </p:cNvCxnSpPr>
            <p:nvPr/>
          </p:nvCxnSpPr>
          <p:spPr>
            <a:xfrm>
              <a:off x="3276600" y="2678668"/>
              <a:ext cx="762000" cy="158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12"/>
            <p:cNvCxnSpPr>
              <a:stCxn id="9" idx="6"/>
              <a:endCxn id="10" idx="3"/>
            </p:cNvCxnSpPr>
            <p:nvPr/>
          </p:nvCxnSpPr>
          <p:spPr>
            <a:xfrm flipV="1">
              <a:off x="4495800" y="2306913"/>
              <a:ext cx="981355" cy="371755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12"/>
            <p:cNvCxnSpPr>
              <a:stCxn id="6" idx="6"/>
              <a:endCxn id="10" idx="1"/>
            </p:cNvCxnSpPr>
            <p:nvPr/>
          </p:nvCxnSpPr>
          <p:spPr>
            <a:xfrm>
              <a:off x="4495800" y="1688068"/>
              <a:ext cx="981355" cy="295555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12"/>
            <p:cNvCxnSpPr>
              <a:stCxn id="8" idx="7"/>
              <a:endCxn id="6" idx="3"/>
            </p:cNvCxnSpPr>
            <p:nvPr/>
          </p:nvCxnSpPr>
          <p:spPr>
            <a:xfrm rot="5400000" flipH="1" flipV="1">
              <a:off x="3323945" y="1735413"/>
              <a:ext cx="667310" cy="89591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838045" y="1383268"/>
              <a:ext cx="3302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p1</a:t>
              </a:r>
              <a:endParaRPr 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29000" y="1328663"/>
              <a:ext cx="3978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e23</a:t>
              </a:r>
              <a:endParaRPr lang="en-US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76693" y="1383268"/>
              <a:ext cx="3978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e36</a:t>
              </a:r>
              <a:endParaRPr 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57293" y="2233136"/>
              <a:ext cx="3302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p2</a:t>
              </a:r>
              <a:endParaRPr lang="en-US" sz="11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29000" y="2363941"/>
              <a:ext cx="3978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e45</a:t>
              </a:r>
              <a:endParaRPr lang="en-US" sz="11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48093" y="2233136"/>
              <a:ext cx="3978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e56</a:t>
              </a:r>
              <a:endParaRPr 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29000" y="1916668"/>
              <a:ext cx="3978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e43</a:t>
              </a:r>
              <a:endParaRPr lang="en-US" sz="11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524000" y="336446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19400" y="3364468"/>
            <a:ext cx="40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38600" y="3364468"/>
            <a:ext cx="40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61257" y="3364468"/>
            <a:ext cx="27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z</a:t>
            </a:r>
            <a:endParaRPr lang="en-US" dirty="0"/>
          </a:p>
        </p:txBody>
      </p:sp>
      <p:cxnSp>
        <p:nvCxnSpPr>
          <p:cNvPr id="46" name="Elbow Connector 45"/>
          <p:cNvCxnSpPr>
            <a:stCxn id="40" idx="3"/>
            <a:endCxn id="41" idx="1"/>
          </p:cNvCxnSpPr>
          <p:nvPr/>
        </p:nvCxnSpPr>
        <p:spPr>
          <a:xfrm>
            <a:off x="1811258" y="3549134"/>
            <a:ext cx="100814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1" idx="3"/>
            <a:endCxn id="42" idx="1"/>
          </p:cNvCxnSpPr>
          <p:nvPr/>
        </p:nvCxnSpPr>
        <p:spPr>
          <a:xfrm>
            <a:off x="3225543" y="3549134"/>
            <a:ext cx="81305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2" idx="3"/>
            <a:endCxn id="43" idx="1"/>
          </p:cNvCxnSpPr>
          <p:nvPr/>
        </p:nvCxnSpPr>
        <p:spPr>
          <a:xfrm>
            <a:off x="4444743" y="3549134"/>
            <a:ext cx="10165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088274" y="3156466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429000" y="312420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780798" y="3156466"/>
            <a:ext cx="26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629400" y="3364468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MOTIF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629400" y="1732002"/>
            <a:ext cx="85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53</Words>
  <Application>Microsoft Macintosh PowerPoint</Application>
  <PresentationFormat>On-screen Show (4:3)</PresentationFormat>
  <Paragraphs>53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Massey University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Jens Dietrich</dc:creator>
  <cp:lastModifiedBy>Jens Dietrich</cp:lastModifiedBy>
  <cp:revision>10</cp:revision>
  <cp:lastPrinted>2010-04-21T01:28:14Z</cp:lastPrinted>
  <dcterms:created xsi:type="dcterms:W3CDTF">2011-05-20T08:12:40Z</dcterms:created>
  <dcterms:modified xsi:type="dcterms:W3CDTF">2011-05-20T11:35:30Z</dcterms:modified>
</cp:coreProperties>
</file>