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7" d="100"/>
          <a:sy n="217" d="100"/>
        </p:scale>
        <p:origin x="17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9e28de9d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9e28de9d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9e28de9d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9e28de9d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a5db61d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a5db61d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f9b5a42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f9b5a42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9e28de9d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9e28de9d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55100" y="1572975"/>
            <a:ext cx="585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 b="1"/>
              <a:t>Team Alpha Update</a:t>
            </a:r>
            <a:endParaRPr sz="4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 b="1"/>
              <a:t>November 27, 2023</a:t>
            </a:r>
            <a:endParaRPr sz="4200"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8130983" y="362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800" b="1"/>
              <a:t>1</a:t>
            </a:fld>
            <a:endParaRPr sz="3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Lines of Code Generated:</a:t>
            </a:r>
            <a:endParaRPr sz="50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342200" y="2274250"/>
            <a:ext cx="4020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b="1"/>
              <a:t>248!</a:t>
            </a:r>
            <a:endParaRPr sz="7500" b="1"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184333" y="5334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800" b="1"/>
              <a:t>2</a:t>
            </a:fld>
            <a:endParaRPr sz="3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ldNum" idx="12"/>
          </p:nvPr>
        </p:nvSpPr>
        <p:spPr>
          <a:xfrm>
            <a:off x="8109633" y="393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800"/>
              <a:t>3</a:t>
            </a:fld>
            <a:endParaRPr sz="3800" b="1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025" y="966900"/>
            <a:ext cx="4891750" cy="39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Update: 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69900" algn="l" rtl="0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" sz="3800"/>
              <a:t>User Survey Exit Route Guard</a:t>
            </a:r>
            <a:endParaRPr sz="3800"/>
          </a:p>
          <a:p>
            <a:pPr marL="457200" lvl="0" indent="-469900" algn="l" rtl="0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" sz="3800"/>
              <a:t>Version History for Pages</a:t>
            </a:r>
            <a:endParaRPr sz="3800"/>
          </a:p>
          <a:p>
            <a:pPr marL="457200" lvl="0" indent="-469900" algn="l" rtl="0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" sz="3800"/>
              <a:t>Multifactor authentication</a:t>
            </a:r>
            <a:endParaRPr sz="3800"/>
          </a:p>
        </p:txBody>
      </p:sp>
      <p:sp>
        <p:nvSpPr>
          <p:cNvPr id="157" name="Google Shape;157;p16"/>
          <p:cNvSpPr txBox="1">
            <a:spLocks noGrp="1"/>
          </p:cNvSpPr>
          <p:nvPr>
            <p:ph type="sldNum" idx="12"/>
          </p:nvPr>
        </p:nvSpPr>
        <p:spPr>
          <a:xfrm>
            <a:off x="8237708" y="2880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800"/>
              <a:t>4</a:t>
            </a:fld>
            <a:endParaRPr sz="3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Remaining: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" sz="4800"/>
              <a:t>Unit Testing</a:t>
            </a:r>
            <a:endParaRPr sz="480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" sz="4800"/>
              <a:t>Acceptance Testing</a:t>
            </a:r>
            <a:endParaRPr sz="4800"/>
          </a:p>
        </p:txBody>
      </p:sp>
      <p:sp>
        <p:nvSpPr>
          <p:cNvPr id="164" name="Google Shape;1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64950" y="393750"/>
            <a:ext cx="6722100" cy="28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 b="1"/>
              <a:t>Still under budget and ahead of schedule!</a:t>
            </a:r>
            <a:endParaRPr sz="6700" b="1"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Montserrat</vt:lpstr>
      <vt:lpstr>Lato</vt:lpstr>
      <vt:lpstr>Focus</vt:lpstr>
      <vt:lpstr>Team Alpha Update November 27, 2023</vt:lpstr>
      <vt:lpstr>Lines of Code Generated:</vt:lpstr>
      <vt:lpstr>Burndown Chart</vt:lpstr>
      <vt:lpstr>Implementation Update: </vt:lpstr>
      <vt:lpstr>Remaining:</vt:lpstr>
      <vt:lpstr>Still under budget and ahead of schedule!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Alpha Update November 27, 2023</dc:title>
  <cp:lastModifiedBy>Lex Schwartz</cp:lastModifiedBy>
  <cp:revision>1</cp:revision>
  <dcterms:modified xsi:type="dcterms:W3CDTF">2023-11-30T03:03:28Z</dcterms:modified>
</cp:coreProperties>
</file>