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7" d="100"/>
          <a:sy n="217" d="100"/>
        </p:scale>
        <p:origin x="17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7d6921e4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7d6921e4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7d6921e44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7d6921e44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76958ae0a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76958ae0a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76958ae0a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76958ae0a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690ceacd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690ceacd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76958ae0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76958ae0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76958ae0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76958ae0a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6958ae0a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76958ae0a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76958ae0a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76958ae0a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7d6921e4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7d6921e4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7d6921e44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7d6921e44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76958ae0a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76958ae0a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Alpha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Status Update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Monday, 11/06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for our Riki application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Shareholder Data:</a:t>
            </a:r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94" b="1"/>
              <a:t>5 Features</a:t>
            </a:r>
            <a:endParaRPr sz="4094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94" b="1"/>
              <a:t>10 Unit Tests</a:t>
            </a:r>
            <a:endParaRPr sz="4094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94" b="1"/>
              <a:t>Integration Tests as necessary </a:t>
            </a:r>
            <a:endParaRPr sz="4094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94" b="1"/>
              <a:t>User Acceptance Test (By a grandmother!)</a:t>
            </a:r>
            <a:endParaRPr sz="4094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94" b="1"/>
              <a:t>$50 per month per user</a:t>
            </a:r>
            <a:endParaRPr sz="4094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94" b="1"/>
              <a:t>Desired Revenue of </a:t>
            </a:r>
            <a:r>
              <a:rPr lang="en" sz="4094" b="1" u="sng"/>
              <a:t>$10,000</a:t>
            </a:r>
            <a:r>
              <a:rPr lang="en" sz="4094" b="1"/>
              <a:t> per month starting January 2024</a:t>
            </a:r>
            <a:endParaRPr sz="4094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225" y="178725"/>
            <a:ext cx="36576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11/20: All features implemented</a:t>
            </a:r>
            <a:endParaRPr sz="27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 b="1"/>
              <a:t>11/27: All testing completed</a:t>
            </a:r>
            <a:endParaRPr sz="2700" b="1"/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1144700" y="632600"/>
            <a:ext cx="7191600" cy="3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u="sng">
                <a:solidFill>
                  <a:srgbClr val="CC0000"/>
                </a:solidFill>
              </a:rPr>
              <a:t>AI is here.</a:t>
            </a:r>
            <a:r>
              <a:rPr lang="en" sz="2000" b="1"/>
              <a:t> 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Our Riki app aims to create a safe, trusted environment for humans only, making information reliable in an unreliable time.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825" y="2404425"/>
            <a:ext cx="2571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24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Are you ready to join a next generation wiki platform? </a:t>
            </a:r>
            <a:endParaRPr sz="3900"/>
          </a:p>
        </p:txBody>
      </p:sp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 of Our Project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104375" y="1567550"/>
            <a:ext cx="7232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create a high fidelity platform where users can trust the information present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keep artificially intelligent bots from infiltrating our platform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keep our users satisfied with our product by adding features over time</a:t>
            </a:r>
            <a:endParaRPr sz="15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50" y="287855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3012025" y="416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	: Account Sign Up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40">
                <a:latin typeface="Montserrat"/>
                <a:ea typeface="Montserrat"/>
                <a:cs typeface="Montserrat"/>
                <a:sym typeface="Montserrat"/>
              </a:rPr>
              <a:t>This feature allows for the registration of new users, so we can enable each user of the site to have a unique account while not compromising security.</a:t>
            </a:r>
            <a:endParaRPr sz="194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94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40">
                <a:latin typeface="Montserrat"/>
                <a:ea typeface="Montserrat"/>
                <a:cs typeface="Montserrat"/>
                <a:sym typeface="Montserrat"/>
              </a:rPr>
              <a:t>This will include:</a:t>
            </a:r>
            <a:endParaRPr sz="194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40">
                <a:latin typeface="Montserrat"/>
                <a:ea typeface="Montserrat"/>
                <a:cs typeface="Montserrat"/>
                <a:sym typeface="Montserrat"/>
              </a:rPr>
              <a:t>-Username availability</a:t>
            </a:r>
            <a:endParaRPr sz="194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40">
                <a:latin typeface="Montserrat"/>
                <a:ea typeface="Montserrat"/>
                <a:cs typeface="Montserrat"/>
                <a:sym typeface="Montserrat"/>
              </a:rPr>
              <a:t>-Password confirmation</a:t>
            </a:r>
            <a:endParaRPr sz="194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40">
                <a:latin typeface="Montserrat"/>
                <a:ea typeface="Montserrat"/>
                <a:cs typeface="Montserrat"/>
                <a:sym typeface="Montserrat"/>
              </a:rPr>
              <a:t>-Hidden Passwords</a:t>
            </a:r>
            <a:endParaRPr sz="194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40">
                <a:latin typeface="Montserrat"/>
                <a:ea typeface="Montserrat"/>
                <a:cs typeface="Montserrat"/>
                <a:sym typeface="Montserrat"/>
              </a:rPr>
              <a:t>-Validations/checks to avoid errors while signing up</a:t>
            </a:r>
            <a:endParaRPr sz="194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40">
                <a:latin typeface="Montserrat"/>
                <a:ea typeface="Montserrat"/>
                <a:cs typeface="Montserrat"/>
                <a:sym typeface="Montserrat"/>
              </a:rPr>
              <a:t>-reCAPTCHA checkbox</a:t>
            </a:r>
            <a:endParaRPr sz="194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94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40">
                <a:latin typeface="Montserrat"/>
                <a:ea typeface="Montserrat"/>
                <a:cs typeface="Montserrat"/>
                <a:sym typeface="Montserrat"/>
              </a:rPr>
              <a:t>While working on this feature I will be working alongside Seth to implement his security features into the sign up page</a:t>
            </a:r>
            <a:endParaRPr sz="194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7567350" y="103675"/>
            <a:ext cx="2142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Jacob Bumgartner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25" y="42038"/>
            <a:ext cx="2264976" cy="137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350" y="2571750"/>
            <a:ext cx="31051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2: reCAPTCHA for Login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Users are prompted with a captcha to ensure they are human actors. The goal Enhance login security by implementing Google's reCAPTCHA to prevent automated bots from accessing the Wiki System.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7502575" y="92850"/>
            <a:ext cx="2142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Seth Sutton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449" y="3818474"/>
            <a:ext cx="4046607" cy="10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3: Multi-factor Authentication</a:t>
            </a:r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Users have a second form of verification through a MFA app on their cellular device to confirm human identity.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7578150" y="0"/>
            <a:ext cx="2142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Seth Sutton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311" y="2899600"/>
            <a:ext cx="3589813" cy="16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275" y="2899599"/>
            <a:ext cx="1440600" cy="16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4: History Log for Entries</a:t>
            </a: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Each entry will have its past versions stored in a recoverable manner allowing users to see all changes to the page.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7243500" y="0"/>
            <a:ext cx="2142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Eric Jackman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4: History Log for Entries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Requirement 1: The log will be a tab on the editor page and will represent an edit by showing a username and timestamp. (11/13)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7243500" y="0"/>
            <a:ext cx="2142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Eric Jackman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3135713"/>
            <a:ext cx="33623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4: History Log for Entries</a:t>
            </a: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Requirement 2: Clicking any of the entries on the list will restore the page to that previous version. (11/20)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Additionally, 3 unit tests will cover creating, editing, and restoring a page. (11/27)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7243500" y="0"/>
            <a:ext cx="2142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Eric Jackman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5: User Survey when leaving site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Users are prompted with a pop up survey when they leave the site to give their feedback to developers which helps to create a more user friendly and pleasant experience.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259725" y="44300"/>
            <a:ext cx="2142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Huzaifa Faisal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Montserrat</vt:lpstr>
      <vt:lpstr>Lato</vt:lpstr>
      <vt:lpstr>Focus</vt:lpstr>
      <vt:lpstr>Team Alpha Status Update  Monday, 11/06</vt:lpstr>
      <vt:lpstr>The Goals of Our Project</vt:lpstr>
      <vt:lpstr>Feature 1 : Account Sign Up</vt:lpstr>
      <vt:lpstr>Feature 2: reCAPTCHA for Login</vt:lpstr>
      <vt:lpstr>Feature 3: Multi-factor Authentication</vt:lpstr>
      <vt:lpstr>Feature 4: History Log for Entries</vt:lpstr>
      <vt:lpstr>Feature 4: History Log for Entries</vt:lpstr>
      <vt:lpstr>Feature 4: History Log for Entries</vt:lpstr>
      <vt:lpstr>Feature 5: User Survey when leaving site</vt:lpstr>
      <vt:lpstr>Shareholder Data:</vt:lpstr>
      <vt:lpstr>Milestones</vt:lpstr>
      <vt:lpstr>PowerPoint Presentation</vt:lpstr>
      <vt:lpstr>Are you ready to join a next generation wiki platform?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Alpha Status Update  Monday, 11/06</dc:title>
  <cp:lastModifiedBy>Lex Schwartz</cp:lastModifiedBy>
  <cp:revision>1</cp:revision>
  <dcterms:modified xsi:type="dcterms:W3CDTF">2023-11-30T03:03:41Z</dcterms:modified>
</cp:coreProperties>
</file>