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e28de9d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e28de9d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e28de9d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e28de9d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a5db61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a5db61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9e28de9d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9e28de9d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e28de9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e28de9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5100" y="1572975"/>
            <a:ext cx="585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b="1"/>
              <a:t>Team Alpha Update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b="1"/>
              <a:t>November 13, 2023</a:t>
            </a:r>
            <a:endParaRPr sz="42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130983" y="362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 b="1"/>
              <a:t>1</a:t>
            </a:fld>
            <a:endParaRPr sz="3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Lines of Code Generated:</a:t>
            </a:r>
            <a:endParaRPr sz="5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613475" y="2518400"/>
            <a:ext cx="4020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/>
              <a:t>265!</a:t>
            </a:r>
            <a:endParaRPr sz="7500" b="1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184333" y="533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 b="1"/>
              <a:t>2</a:t>
            </a:fld>
            <a:endParaRPr sz="3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601" y="1015825"/>
            <a:ext cx="4390700" cy="35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109633" y="393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/>
              <a:t>3</a:t>
            </a:fld>
            <a:endParaRPr sz="3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Update: 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Multi-Factor Authentication (MFA)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reCAPTCHA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User Signup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User Login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Outline for a page’s version history</a:t>
            </a:r>
            <a:endParaRPr sz="30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237708" y="2880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/>
              <a:t>4</a:t>
            </a:fld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168425" y="841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u="sng">
                <a:solidFill>
                  <a:srgbClr val="FF0000"/>
                </a:solidFill>
              </a:rPr>
              <a:t>4</a:t>
            </a:r>
            <a:r>
              <a:rPr lang="en" sz="7000" b="1"/>
              <a:t> Users Pre-ordered Subscriptions!</a:t>
            </a:r>
            <a:r>
              <a:rPr lang="en" sz="7000"/>
              <a:t> </a:t>
            </a:r>
            <a:endParaRPr sz="700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207333" y="533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/>
              <a:t>5</a:t>
            </a:fld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Team Alpha Update November 13, 2023</vt:lpstr>
      <vt:lpstr>Lines of Code Generated:</vt:lpstr>
      <vt:lpstr>Burndown Chart</vt:lpstr>
      <vt:lpstr>Features Update: </vt:lpstr>
      <vt:lpstr>4 Users Pre-ordered Subscriptions!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 Update November 13, 2023</dc:title>
  <cp:lastModifiedBy>Lex Schwartz</cp:lastModifiedBy>
  <cp:revision>1</cp:revision>
  <dcterms:modified xsi:type="dcterms:W3CDTF">2023-11-30T03:03:11Z</dcterms:modified>
</cp:coreProperties>
</file>