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0" r:id="rId3"/>
    <p:sldId id="262" r:id="rId4"/>
    <p:sldId id="264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293" r:id="rId14"/>
    <p:sldId id="312" r:id="rId15"/>
    <p:sldId id="313" r:id="rId16"/>
    <p:sldId id="314" r:id="rId17"/>
    <p:sldId id="315" r:id="rId18"/>
    <p:sldId id="316" r:id="rId19"/>
    <p:sldId id="317" r:id="rId20"/>
    <p:sldId id="299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291" r:id="rId29"/>
    <p:sldId id="325" r:id="rId30"/>
    <p:sldId id="326" r:id="rId31"/>
    <p:sldId id="327" r:id="rId32"/>
    <p:sldId id="328" r:id="rId33"/>
    <p:sldId id="329" r:id="rId34"/>
    <p:sldId id="25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údo" id="{0BBDD31A-E928-4103-8D6E-2D8DF281E21A}">
          <p14:sldIdLst>
            <p14:sldId id="257"/>
            <p14:sldId id="260"/>
            <p14:sldId id="262"/>
            <p14:sldId id="264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Exercício 1" id="{7CF6A2A1-5349-4917-BBF1-1C2117E7CE13}">
          <p14:sldIdLst>
            <p14:sldId id="310"/>
            <p14:sldId id="311"/>
            <p14:sldId id="293"/>
            <p14:sldId id="312"/>
          </p14:sldIdLst>
        </p14:section>
        <p14:section name="Exercício 2" id="{CC75A799-4AC3-49C7-9783-CC69F07EEE8C}">
          <p14:sldIdLst>
            <p14:sldId id="313"/>
            <p14:sldId id="314"/>
            <p14:sldId id="315"/>
          </p14:sldIdLst>
        </p14:section>
        <p14:section name="Exercício 3" id="{D166A058-E41D-4D32-AE78-CCE019355519}">
          <p14:sldIdLst>
            <p14:sldId id="316"/>
            <p14:sldId id="317"/>
          </p14:sldIdLst>
        </p14:section>
        <p14:section name="Exercício 4" id="{99D18D36-459F-437B-ACA1-E98ABBAA4571}">
          <p14:sldIdLst>
            <p14:sldId id="299"/>
            <p14:sldId id="318"/>
            <p14:sldId id="319"/>
          </p14:sldIdLst>
        </p14:section>
        <p14:section name="Polaridade de elementos" id="{9DF946E5-8D5B-49E6-A5D2-ECB3ADAB7DA9}">
          <p14:sldIdLst>
            <p14:sldId id="320"/>
            <p14:sldId id="321"/>
            <p14:sldId id="322"/>
            <p14:sldId id="323"/>
            <p14:sldId id="324"/>
          </p14:sldIdLst>
        </p14:section>
        <p14:section name="Exercício 5" id="{63AE5764-2A7E-4BDD-8B93-187A866F9F82}">
          <p14:sldIdLst>
            <p14:sldId id="291"/>
            <p14:sldId id="325"/>
            <p14:sldId id="326"/>
          </p14:sldIdLst>
        </p14:section>
        <p14:section name="Exercício 6" id="{4BBD6449-047E-43D4-8061-12E5AA8C232F}">
          <p14:sldIdLst>
            <p14:sldId id="327"/>
            <p14:sldId id="328"/>
            <p14:sldId id="32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33E"/>
    <a:srgbClr val="14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1042A-E646-4ED3-897A-1828762CE398}" v="182" dt="2021-11-03T01:26:50.461"/>
    <p1510:client id="{C2B993D1-BC37-46E9-AAB6-46F9CE2D793C}" v="116" dt="2021-11-04T00:06:3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96" y="78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laudino" userId="507e78c87ab82af5" providerId="LiveId" clId="{46258B75-BFD3-4FDF-A73B-D049F26F1607}"/>
    <pc:docChg chg="undo custSel addSld delSld modSld">
      <pc:chgData name="Lucas Claudino" userId="507e78c87ab82af5" providerId="LiveId" clId="{46258B75-BFD3-4FDF-A73B-D049F26F1607}" dt="2021-10-18T17:30:36.942" v="514" actId="1038"/>
      <pc:docMkLst>
        <pc:docMk/>
      </pc:docMkLst>
      <pc:sldChg chg="modSp mod chgLayout">
        <pc:chgData name="Lucas Claudino" userId="507e78c87ab82af5" providerId="LiveId" clId="{46258B75-BFD3-4FDF-A73B-D049F26F1607}" dt="2021-10-18T16:57:31.445" v="0" actId="700"/>
        <pc:sldMkLst>
          <pc:docMk/>
          <pc:sldMk cId="0" sldId="267"/>
        </pc:sldMkLst>
        <pc:spChg chg="mod ord">
          <ac:chgData name="Lucas Claudino" userId="507e78c87ab82af5" providerId="LiveId" clId="{46258B75-BFD3-4FDF-A73B-D049F26F1607}" dt="2021-10-18T16:57:31.445" v="0" actId="700"/>
          <ac:spMkLst>
            <pc:docMk/>
            <pc:sldMk cId="0" sldId="267"/>
            <ac:spMk id="3" creationId="{A869794A-E75D-4A20-B4E3-F75B6830372F}"/>
          </ac:spMkLst>
        </pc:spChg>
        <pc:spChg chg="mod ord">
          <ac:chgData name="Lucas Claudino" userId="507e78c87ab82af5" providerId="LiveId" clId="{46258B75-BFD3-4FDF-A73B-D049F26F1607}" dt="2021-10-18T16:57:31.445" v="0" actId="700"/>
          <ac:spMkLst>
            <pc:docMk/>
            <pc:sldMk cId="0" sldId="267"/>
            <ac:spMk id="14338" creationId="{81310F88-7CA9-4078-BF1C-BB8331D002A2}"/>
          </ac:spMkLst>
        </pc:spChg>
      </pc:sldChg>
      <pc:sldChg chg="addSp delSp modSp add mod chgLayout">
        <pc:chgData name="Lucas Claudino" userId="507e78c87ab82af5" providerId="LiveId" clId="{46258B75-BFD3-4FDF-A73B-D049F26F1607}" dt="2021-10-18T16:58:07.608" v="7" actId="113"/>
        <pc:sldMkLst>
          <pc:docMk/>
          <pc:sldMk cId="0" sldId="268"/>
        </pc:sldMkLst>
        <pc:spChg chg="add del mod">
          <ac:chgData name="Lucas Claudino" userId="507e78c87ab82af5" providerId="LiveId" clId="{46258B75-BFD3-4FDF-A73B-D049F26F1607}" dt="2021-10-18T16:57:47.925" v="3" actId="6264"/>
          <ac:spMkLst>
            <pc:docMk/>
            <pc:sldMk cId="0" sldId="268"/>
            <ac:spMk id="2" creationId="{F05F437B-B0D6-4D05-B197-575AB2672242}"/>
          </ac:spMkLst>
        </pc:spChg>
        <pc:spChg chg="mod ord">
          <ac:chgData name="Lucas Claudino" userId="507e78c87ab82af5" providerId="LiveId" clId="{46258B75-BFD3-4FDF-A73B-D049F26F1607}" dt="2021-10-18T16:58:07.608" v="7" actId="113"/>
          <ac:spMkLst>
            <pc:docMk/>
            <pc:sldMk cId="0" sldId="268"/>
            <ac:spMk id="3" creationId="{66E5A979-2BAA-4C06-B921-7B630B8CB326}"/>
          </ac:spMkLst>
        </pc:spChg>
        <pc:spChg chg="add del mod">
          <ac:chgData name="Lucas Claudino" userId="507e78c87ab82af5" providerId="LiveId" clId="{46258B75-BFD3-4FDF-A73B-D049F26F1607}" dt="2021-10-18T16:57:47.925" v="3" actId="6264"/>
          <ac:spMkLst>
            <pc:docMk/>
            <pc:sldMk cId="0" sldId="268"/>
            <ac:spMk id="4" creationId="{6DB28931-C505-4254-A92F-41E9740BA306}"/>
          </ac:spMkLst>
        </pc:spChg>
        <pc:spChg chg="mod ord">
          <ac:chgData name="Lucas Claudino" userId="507e78c87ab82af5" providerId="LiveId" clId="{46258B75-BFD3-4FDF-A73B-D049F26F1607}" dt="2021-10-18T16:57:47.925" v="3" actId="6264"/>
          <ac:spMkLst>
            <pc:docMk/>
            <pc:sldMk cId="0" sldId="268"/>
            <ac:spMk id="15362" creationId="{D717C62C-85EE-4538-B896-0D13E8FC7D75}"/>
          </ac:spMkLst>
        </pc:spChg>
      </pc:sldChg>
      <pc:sldChg chg="addSp delSp modSp add del mod chgLayout">
        <pc:chgData name="Lucas Claudino" userId="507e78c87ab82af5" providerId="LiveId" clId="{46258B75-BFD3-4FDF-A73B-D049F26F1607}" dt="2021-10-18T16:59:15.016" v="21" actId="47"/>
        <pc:sldMkLst>
          <pc:docMk/>
          <pc:sldMk cId="0" sldId="269"/>
        </pc:sldMkLst>
        <pc:spChg chg="add del mod">
          <ac:chgData name="Lucas Claudino" userId="507e78c87ab82af5" providerId="LiveId" clId="{46258B75-BFD3-4FDF-A73B-D049F26F1607}" dt="2021-10-18T16:58:25.595" v="11" actId="6264"/>
          <ac:spMkLst>
            <pc:docMk/>
            <pc:sldMk cId="0" sldId="269"/>
            <ac:spMk id="2" creationId="{33214C8E-FF5A-4B76-B877-D4FFACF7E837}"/>
          </ac:spMkLst>
        </pc:spChg>
        <pc:spChg chg="add del mod">
          <ac:chgData name="Lucas Claudino" userId="507e78c87ab82af5" providerId="LiveId" clId="{46258B75-BFD3-4FDF-A73B-D049F26F1607}" dt="2021-10-18T16:58:25.595" v="11" actId="6264"/>
          <ac:spMkLst>
            <pc:docMk/>
            <pc:sldMk cId="0" sldId="269"/>
            <ac:spMk id="3" creationId="{1AEB02A2-5D2D-4E50-BD2D-311BF7027280}"/>
          </ac:spMkLst>
        </pc:spChg>
        <pc:spChg chg="add mod">
          <ac:chgData name="Lucas Claudino" userId="507e78c87ab82af5" providerId="LiveId" clId="{46258B75-BFD3-4FDF-A73B-D049F26F1607}" dt="2021-10-18T16:59:08.389" v="18" actId="21"/>
          <ac:spMkLst>
            <pc:docMk/>
            <pc:sldMk cId="0" sldId="269"/>
            <ac:spMk id="5" creationId="{6C7D0BC4-F2F1-44E6-AF00-4193E66203F1}"/>
          </ac:spMkLst>
        </pc:spChg>
        <pc:spChg chg="mod ord">
          <ac:chgData name="Lucas Claudino" userId="507e78c87ab82af5" providerId="LiveId" clId="{46258B75-BFD3-4FDF-A73B-D049F26F1607}" dt="2021-10-18T16:58:44.841" v="16" actId="27636"/>
          <ac:spMkLst>
            <pc:docMk/>
            <pc:sldMk cId="0" sldId="269"/>
            <ac:spMk id="16386" creationId="{809257B1-D9F9-4BB9-AE48-0FB6FCE498C3}"/>
          </ac:spMkLst>
        </pc:spChg>
        <pc:picChg chg="del mod ord">
          <ac:chgData name="Lucas Claudino" userId="507e78c87ab82af5" providerId="LiveId" clId="{46258B75-BFD3-4FDF-A73B-D049F26F1607}" dt="2021-10-18T16:59:08.389" v="18" actId="21"/>
          <ac:picMkLst>
            <pc:docMk/>
            <pc:sldMk cId="0" sldId="269"/>
            <ac:picMk id="16387" creationId="{70B9ACD6-7DA3-41EC-8CFF-4A80D1741E02}"/>
          </ac:picMkLst>
        </pc:picChg>
      </pc:sldChg>
      <pc:sldChg chg="addSp delSp modSp add del mod">
        <pc:chgData name="Lucas Claudino" userId="507e78c87ab82af5" providerId="LiveId" clId="{46258B75-BFD3-4FDF-A73B-D049F26F1607}" dt="2021-10-18T16:59:41.869" v="28" actId="47"/>
        <pc:sldMkLst>
          <pc:docMk/>
          <pc:sldMk cId="0" sldId="270"/>
        </pc:sldMkLst>
        <pc:spChg chg="add mod">
          <ac:chgData name="Lucas Claudino" userId="507e78c87ab82af5" providerId="LiveId" clId="{46258B75-BFD3-4FDF-A73B-D049F26F1607}" dt="2021-10-18T16:59:33.676" v="25" actId="21"/>
          <ac:spMkLst>
            <pc:docMk/>
            <pc:sldMk cId="0" sldId="270"/>
            <ac:spMk id="3" creationId="{21EEEC9C-1C9A-47F3-9E2A-653BD23D5EBB}"/>
          </ac:spMkLst>
        </pc:spChg>
        <pc:spChg chg="mod">
          <ac:chgData name="Lucas Claudino" userId="507e78c87ab82af5" providerId="LiveId" clId="{46258B75-BFD3-4FDF-A73B-D049F26F1607}" dt="2021-10-18T16:59:26.498" v="23" actId="21"/>
          <ac:spMkLst>
            <pc:docMk/>
            <pc:sldMk cId="0" sldId="270"/>
            <ac:spMk id="17410" creationId="{4AE40061-1BBF-4427-963E-C271853B42DD}"/>
          </ac:spMkLst>
        </pc:spChg>
        <pc:picChg chg="del">
          <ac:chgData name="Lucas Claudino" userId="507e78c87ab82af5" providerId="LiveId" clId="{46258B75-BFD3-4FDF-A73B-D049F26F1607}" dt="2021-10-18T16:59:33.676" v="25" actId="21"/>
          <ac:picMkLst>
            <pc:docMk/>
            <pc:sldMk cId="0" sldId="270"/>
            <ac:picMk id="17411" creationId="{BF1D9837-C54F-4345-AED6-BA58700E7CE5}"/>
          </ac:picMkLst>
        </pc:picChg>
      </pc:sldChg>
      <pc:sldChg chg="addSp modSp new mod">
        <pc:chgData name="Lucas Claudino" userId="507e78c87ab82af5" providerId="LiveId" clId="{46258B75-BFD3-4FDF-A73B-D049F26F1607}" dt="2021-10-18T16:59:12.979" v="20" actId="1076"/>
        <pc:sldMkLst>
          <pc:docMk/>
          <pc:sldMk cId="3648522025" sldId="271"/>
        </pc:sldMkLst>
        <pc:spChg chg="mod">
          <ac:chgData name="Lucas Claudino" userId="507e78c87ab82af5" providerId="LiveId" clId="{46258B75-BFD3-4FDF-A73B-D049F26F1607}" dt="2021-10-18T16:58:47.613" v="17"/>
          <ac:spMkLst>
            <pc:docMk/>
            <pc:sldMk cId="3648522025" sldId="271"/>
            <ac:spMk id="3" creationId="{C82CD742-27F8-4484-BAEA-D349843C70BB}"/>
          </ac:spMkLst>
        </pc:spChg>
        <pc:picChg chg="add mod">
          <ac:chgData name="Lucas Claudino" userId="507e78c87ab82af5" providerId="LiveId" clId="{46258B75-BFD3-4FDF-A73B-D049F26F1607}" dt="2021-10-18T16:59:12.979" v="20" actId="1076"/>
          <ac:picMkLst>
            <pc:docMk/>
            <pc:sldMk cId="3648522025" sldId="271"/>
            <ac:picMk id="4" creationId="{B646FBEE-2CF4-478B-928D-22E45D4CDE22}"/>
          </ac:picMkLst>
        </pc:picChg>
      </pc:sldChg>
      <pc:sldChg chg="addSp modSp new mod">
        <pc:chgData name="Lucas Claudino" userId="507e78c87ab82af5" providerId="LiveId" clId="{46258B75-BFD3-4FDF-A73B-D049F26F1607}" dt="2021-10-18T16:59:38.802" v="27" actId="1076"/>
        <pc:sldMkLst>
          <pc:docMk/>
          <pc:sldMk cId="1397506970" sldId="272"/>
        </pc:sldMkLst>
        <pc:spChg chg="mod">
          <ac:chgData name="Lucas Claudino" userId="507e78c87ab82af5" providerId="LiveId" clId="{46258B75-BFD3-4FDF-A73B-D049F26F1607}" dt="2021-10-18T16:59:29.175" v="24"/>
          <ac:spMkLst>
            <pc:docMk/>
            <pc:sldMk cId="1397506970" sldId="272"/>
            <ac:spMk id="3" creationId="{98A0AC7E-2FFD-4BC6-A267-BC68695DB6B5}"/>
          </ac:spMkLst>
        </pc:spChg>
        <pc:picChg chg="add mod">
          <ac:chgData name="Lucas Claudino" userId="507e78c87ab82af5" providerId="LiveId" clId="{46258B75-BFD3-4FDF-A73B-D049F26F1607}" dt="2021-10-18T16:59:38.802" v="27" actId="1076"/>
          <ac:picMkLst>
            <pc:docMk/>
            <pc:sldMk cId="1397506970" sldId="272"/>
            <ac:picMk id="4" creationId="{D244BADF-0EBD-4666-89FB-91D5D634BAC5}"/>
          </ac:picMkLst>
        </pc:picChg>
      </pc:sldChg>
      <pc:sldChg chg="addSp delSp modSp add mod chgLayout">
        <pc:chgData name="Lucas Claudino" userId="507e78c87ab82af5" providerId="LiveId" clId="{46258B75-BFD3-4FDF-A73B-D049F26F1607}" dt="2021-10-18T17:18:14.309" v="238" actId="14100"/>
        <pc:sldMkLst>
          <pc:docMk/>
          <pc:sldMk cId="0" sldId="273"/>
        </pc:sldMkLst>
        <pc:spChg chg="add del mod">
          <ac:chgData name="Lucas Claudino" userId="507e78c87ab82af5" providerId="LiveId" clId="{46258B75-BFD3-4FDF-A73B-D049F26F1607}" dt="2021-10-18T17:13:26.240" v="31" actId="6264"/>
          <ac:spMkLst>
            <pc:docMk/>
            <pc:sldMk cId="0" sldId="273"/>
            <ac:spMk id="2" creationId="{EEE0A063-AA6D-4370-BF24-3FCE857F8030}"/>
          </ac:spMkLst>
        </pc:spChg>
        <pc:spChg chg="mod ord">
          <ac:chgData name="Lucas Claudino" userId="507e78c87ab82af5" providerId="LiveId" clId="{46258B75-BFD3-4FDF-A73B-D049F26F1607}" dt="2021-10-18T17:18:02.409" v="228" actId="20577"/>
          <ac:spMkLst>
            <pc:docMk/>
            <pc:sldMk cId="0" sldId="273"/>
            <ac:spMk id="3" creationId="{FCB497A0-A7DF-4624-B87E-420AA1855E65}"/>
          </ac:spMkLst>
        </pc:spChg>
        <pc:spChg chg="add del mod">
          <ac:chgData name="Lucas Claudino" userId="507e78c87ab82af5" providerId="LiveId" clId="{46258B75-BFD3-4FDF-A73B-D049F26F1607}" dt="2021-10-18T17:13:26.240" v="31" actId="6264"/>
          <ac:spMkLst>
            <pc:docMk/>
            <pc:sldMk cId="0" sldId="273"/>
            <ac:spMk id="4" creationId="{85161F5A-EC96-42D3-9C5A-5D1997C7CDF6}"/>
          </ac:spMkLst>
        </pc:spChg>
        <pc:spChg chg="mod ord">
          <ac:chgData name="Lucas Claudino" userId="507e78c87ab82af5" providerId="LiveId" clId="{46258B75-BFD3-4FDF-A73B-D049F26F1607}" dt="2021-10-18T17:13:26.240" v="31" actId="6264"/>
          <ac:spMkLst>
            <pc:docMk/>
            <pc:sldMk cId="0" sldId="273"/>
            <ac:spMk id="21506" creationId="{E30BBE3A-01E4-4C21-8345-CB4ACFD5E054}"/>
          </ac:spMkLst>
        </pc:spChg>
        <pc:picChg chg="mod">
          <ac:chgData name="Lucas Claudino" userId="507e78c87ab82af5" providerId="LiveId" clId="{46258B75-BFD3-4FDF-A73B-D049F26F1607}" dt="2021-10-18T17:18:14.309" v="238" actId="14100"/>
          <ac:picMkLst>
            <pc:docMk/>
            <pc:sldMk cId="0" sldId="273"/>
            <ac:picMk id="21508" creationId="{278E58E6-C086-4FFA-A9B3-C644AC1EFD38}"/>
          </ac:picMkLst>
        </pc:picChg>
      </pc:sldChg>
      <pc:sldChg chg="modSp new mod">
        <pc:chgData name="Lucas Claudino" userId="507e78c87ab82af5" providerId="LiveId" clId="{46258B75-BFD3-4FDF-A73B-D049F26F1607}" dt="2021-10-18T17:23:53.707" v="303" actId="1035"/>
        <pc:sldMkLst>
          <pc:docMk/>
          <pc:sldMk cId="3035187673" sldId="274"/>
        </pc:sldMkLst>
        <pc:spChg chg="mod">
          <ac:chgData name="Lucas Claudino" userId="507e78c87ab82af5" providerId="LiveId" clId="{46258B75-BFD3-4FDF-A73B-D049F26F1607}" dt="2021-10-18T17:18:46.107" v="256" actId="20577"/>
          <ac:spMkLst>
            <pc:docMk/>
            <pc:sldMk cId="3035187673" sldId="274"/>
            <ac:spMk id="2" creationId="{92019589-C6B5-4A85-99FA-ECBD99C8920B}"/>
          </ac:spMkLst>
        </pc:spChg>
        <pc:spChg chg="mod">
          <ac:chgData name="Lucas Claudino" userId="507e78c87ab82af5" providerId="LiveId" clId="{46258B75-BFD3-4FDF-A73B-D049F26F1607}" dt="2021-10-18T17:23:53.707" v="303" actId="1035"/>
          <ac:spMkLst>
            <pc:docMk/>
            <pc:sldMk cId="3035187673" sldId="274"/>
            <ac:spMk id="3" creationId="{5DDB8CDB-CAAF-4AB1-AFD0-025A61045FCD}"/>
          </ac:spMkLst>
        </pc:spChg>
      </pc:sldChg>
      <pc:sldChg chg="addSp delSp modSp new mod chgLayout">
        <pc:chgData name="Lucas Claudino" userId="507e78c87ab82af5" providerId="LiveId" clId="{46258B75-BFD3-4FDF-A73B-D049F26F1607}" dt="2021-10-18T17:30:36.942" v="514" actId="1038"/>
        <pc:sldMkLst>
          <pc:docMk/>
          <pc:sldMk cId="3095525925" sldId="275"/>
        </pc:sldMkLst>
        <pc:spChg chg="del">
          <ac:chgData name="Lucas Claudino" userId="507e78c87ab82af5" providerId="LiveId" clId="{46258B75-BFD3-4FDF-A73B-D049F26F1607}" dt="2021-10-18T17:24:02.935" v="305" actId="700"/>
          <ac:spMkLst>
            <pc:docMk/>
            <pc:sldMk cId="3095525925" sldId="275"/>
            <ac:spMk id="2" creationId="{076AA298-23E3-4DBD-9265-F202CE3A579B}"/>
          </ac:spMkLst>
        </pc:spChg>
        <pc:spChg chg="del">
          <ac:chgData name="Lucas Claudino" userId="507e78c87ab82af5" providerId="LiveId" clId="{46258B75-BFD3-4FDF-A73B-D049F26F1607}" dt="2021-10-18T17:24:02.935" v="305" actId="700"/>
          <ac:spMkLst>
            <pc:docMk/>
            <pc:sldMk cId="3095525925" sldId="275"/>
            <ac:spMk id="3" creationId="{B029C91B-E370-4D5D-A680-71E2C1B66C43}"/>
          </ac:spMkLst>
        </pc:spChg>
        <pc:spChg chg="add del mod ord">
          <ac:chgData name="Lucas Claudino" userId="507e78c87ab82af5" providerId="LiveId" clId="{46258B75-BFD3-4FDF-A73B-D049F26F1607}" dt="2021-10-18T17:24:16.548" v="308" actId="478"/>
          <ac:spMkLst>
            <pc:docMk/>
            <pc:sldMk cId="3095525925" sldId="275"/>
            <ac:spMk id="4" creationId="{3D2BFE77-ADA8-45D0-B3A1-ABFBF9F9ED39}"/>
          </ac:spMkLst>
        </pc:spChg>
        <pc:spChg chg="add mod ord">
          <ac:chgData name="Lucas Claudino" userId="507e78c87ab82af5" providerId="LiveId" clId="{46258B75-BFD3-4FDF-A73B-D049F26F1607}" dt="2021-10-18T17:29:03.649" v="499"/>
          <ac:spMkLst>
            <pc:docMk/>
            <pc:sldMk cId="3095525925" sldId="275"/>
            <ac:spMk id="5" creationId="{190DCCE7-62AC-44DC-95A4-25641FA8C3BF}"/>
          </ac:spMkLst>
        </pc:spChg>
        <pc:spChg chg="add mod">
          <ac:chgData name="Lucas Claudino" userId="507e78c87ab82af5" providerId="LiveId" clId="{46258B75-BFD3-4FDF-A73B-D049F26F1607}" dt="2021-10-18T17:30:07.654" v="507" actId="1035"/>
          <ac:spMkLst>
            <pc:docMk/>
            <pc:sldMk cId="3095525925" sldId="275"/>
            <ac:spMk id="6" creationId="{737CBCEF-1FD8-4381-880F-7B8075D3556A}"/>
          </ac:spMkLst>
        </pc:spChg>
        <pc:spChg chg="add mod">
          <ac:chgData name="Lucas Claudino" userId="507e78c87ab82af5" providerId="LiveId" clId="{46258B75-BFD3-4FDF-A73B-D049F26F1607}" dt="2021-10-18T17:30:36.942" v="514" actId="1038"/>
          <ac:spMkLst>
            <pc:docMk/>
            <pc:sldMk cId="3095525925" sldId="275"/>
            <ac:spMk id="7" creationId="{1E901353-7B39-48C8-995F-D8A03329C189}"/>
          </ac:spMkLst>
        </pc:spChg>
      </pc:sldChg>
    </pc:docChg>
  </pc:docChgLst>
  <pc:docChgLst>
    <pc:chgData name="Lucas Claudino" userId="507e78c87ab82af5" providerId="LiveId" clId="{C2B993D1-BC37-46E9-AAB6-46F9CE2D793C}"/>
    <pc:docChg chg="undo custSel addSld delSld modSld addSection delSection modSection">
      <pc:chgData name="Lucas Claudino" userId="507e78c87ab82af5" providerId="LiveId" clId="{C2B993D1-BC37-46E9-AAB6-46F9CE2D793C}" dt="2021-11-04T00:08:27.749" v="548" actId="113"/>
      <pc:docMkLst>
        <pc:docMk/>
      </pc:docMkLst>
      <pc:sldChg chg="addSp modSp mod">
        <pc:chgData name="Lucas Claudino" userId="507e78c87ab82af5" providerId="LiveId" clId="{C2B993D1-BC37-46E9-AAB6-46F9CE2D793C}" dt="2021-11-04T00:02:48.736" v="384" actId="14100"/>
        <pc:sldMkLst>
          <pc:docMk/>
          <pc:sldMk cId="363446913" sldId="291"/>
        </pc:sldMkLst>
        <pc:spChg chg="mod">
          <ac:chgData name="Lucas Claudino" userId="507e78c87ab82af5" providerId="LiveId" clId="{C2B993D1-BC37-46E9-AAB6-46F9CE2D793C}" dt="2021-11-04T00:01:29.118" v="371" actId="20577"/>
          <ac:spMkLst>
            <pc:docMk/>
            <pc:sldMk cId="363446913" sldId="291"/>
            <ac:spMk id="2" creationId="{00000000-0000-0000-0000-000000000000}"/>
          </ac:spMkLst>
        </pc:spChg>
        <pc:spChg chg="mod">
          <ac:chgData name="Lucas Claudino" userId="507e78c87ab82af5" providerId="LiveId" clId="{C2B993D1-BC37-46E9-AAB6-46F9CE2D793C}" dt="2021-11-04T00:02:07.207" v="379" actId="20577"/>
          <ac:spMkLst>
            <pc:docMk/>
            <pc:sldMk cId="363446913" sldId="291"/>
            <ac:spMk id="3" creationId="{00000000-0000-0000-0000-000000000000}"/>
          </ac:spMkLst>
        </pc:spChg>
        <pc:picChg chg="add mod">
          <ac:chgData name="Lucas Claudino" userId="507e78c87ab82af5" providerId="LiveId" clId="{C2B993D1-BC37-46E9-AAB6-46F9CE2D793C}" dt="2021-11-04T00:02:48.736" v="384" actId="14100"/>
          <ac:picMkLst>
            <pc:docMk/>
            <pc:sldMk cId="363446913" sldId="291"/>
            <ac:picMk id="5" creationId="{1BB55929-4976-4533-8863-4E4747211B72}"/>
          </ac:picMkLst>
        </pc:picChg>
      </pc:sldChg>
      <pc:sldChg chg="del">
        <pc:chgData name="Lucas Claudino" userId="507e78c87ab82af5" providerId="LiveId" clId="{C2B993D1-BC37-46E9-AAB6-46F9CE2D793C}" dt="2021-11-04T00:03:25.322" v="391" actId="47"/>
        <pc:sldMkLst>
          <pc:docMk/>
          <pc:sldMk cId="883422997" sldId="292"/>
        </pc:sldMkLst>
      </pc:sldChg>
      <pc:sldChg chg="modSp new mod">
        <pc:chgData name="Lucas Claudino" userId="507e78c87ab82af5" providerId="LiveId" clId="{C2B993D1-BC37-46E9-AAB6-46F9CE2D793C}" dt="2021-11-03T23:44:39.868" v="229" actId="20577"/>
        <pc:sldMkLst>
          <pc:docMk/>
          <pc:sldMk cId="1320652644" sldId="320"/>
        </pc:sldMkLst>
        <pc:spChg chg="mod">
          <ac:chgData name="Lucas Claudino" userId="507e78c87ab82af5" providerId="LiveId" clId="{C2B993D1-BC37-46E9-AAB6-46F9CE2D793C}" dt="2021-11-03T23:40:07.716" v="37" actId="27636"/>
          <ac:spMkLst>
            <pc:docMk/>
            <pc:sldMk cId="1320652644" sldId="320"/>
            <ac:spMk id="2" creationId="{FBCA0104-C1BE-4B12-AC15-931C5C4A6AA9}"/>
          </ac:spMkLst>
        </pc:spChg>
        <pc:spChg chg="mod">
          <ac:chgData name="Lucas Claudino" userId="507e78c87ab82af5" providerId="LiveId" clId="{C2B993D1-BC37-46E9-AAB6-46F9CE2D793C}" dt="2021-11-03T23:44:39.868" v="229" actId="20577"/>
          <ac:spMkLst>
            <pc:docMk/>
            <pc:sldMk cId="1320652644" sldId="320"/>
            <ac:spMk id="3" creationId="{01EFFCBB-EECE-4C4B-8853-34C2D5E3E345}"/>
          </ac:spMkLst>
        </pc:spChg>
      </pc:sldChg>
      <pc:sldChg chg="addSp delSp modSp new mod">
        <pc:chgData name="Lucas Claudino" userId="507e78c87ab82af5" providerId="LiveId" clId="{C2B993D1-BC37-46E9-AAB6-46F9CE2D793C}" dt="2021-11-03T23:51:59.397" v="244" actId="478"/>
        <pc:sldMkLst>
          <pc:docMk/>
          <pc:sldMk cId="630477608" sldId="321"/>
        </pc:sldMkLst>
        <pc:spChg chg="del">
          <ac:chgData name="Lucas Claudino" userId="507e78c87ab82af5" providerId="LiveId" clId="{C2B993D1-BC37-46E9-AAB6-46F9CE2D793C}" dt="2021-11-03T23:51:59.397" v="244" actId="478"/>
          <ac:spMkLst>
            <pc:docMk/>
            <pc:sldMk cId="630477608" sldId="321"/>
            <ac:spMk id="2" creationId="{82E6B36B-617A-488C-B06B-067F3FE50637}"/>
          </ac:spMkLst>
        </pc:spChg>
        <pc:spChg chg="add del mod">
          <ac:chgData name="Lucas Claudino" userId="507e78c87ab82af5" providerId="LiveId" clId="{C2B993D1-BC37-46E9-AAB6-46F9CE2D793C}" dt="2021-11-03T23:50:53.221" v="242" actId="14100"/>
          <ac:spMkLst>
            <pc:docMk/>
            <pc:sldMk cId="630477608" sldId="321"/>
            <ac:spMk id="3" creationId="{58EAFC0A-9750-4516-A9F5-39B82C5FB3BE}"/>
          </ac:spMkLst>
        </pc:spChg>
        <pc:picChg chg="add del mod ord">
          <ac:chgData name="Lucas Claudino" userId="507e78c87ab82af5" providerId="LiveId" clId="{C2B993D1-BC37-46E9-AAB6-46F9CE2D793C}" dt="2021-11-03T23:44:59.671" v="234" actId="22"/>
          <ac:picMkLst>
            <pc:docMk/>
            <pc:sldMk cId="630477608" sldId="321"/>
            <ac:picMk id="5" creationId="{A98B0870-7B11-4E4D-9F66-D6641FA8B75F}"/>
          </ac:picMkLst>
        </pc:picChg>
        <pc:picChg chg="add mod">
          <ac:chgData name="Lucas Claudino" userId="507e78c87ab82af5" providerId="LiveId" clId="{C2B993D1-BC37-46E9-AAB6-46F9CE2D793C}" dt="2021-11-03T23:51:47.342" v="243" actId="1076"/>
          <ac:picMkLst>
            <pc:docMk/>
            <pc:sldMk cId="630477608" sldId="321"/>
            <ac:picMk id="7" creationId="{9CDFA2BD-8ABE-4E0A-9C97-9C1DC0E7FCBF}"/>
          </ac:picMkLst>
        </pc:picChg>
        <pc:picChg chg="add mod">
          <ac:chgData name="Lucas Claudino" userId="507e78c87ab82af5" providerId="LiveId" clId="{C2B993D1-BC37-46E9-AAB6-46F9CE2D793C}" dt="2021-11-03T23:47:01.508" v="240" actId="14100"/>
          <ac:picMkLst>
            <pc:docMk/>
            <pc:sldMk cId="630477608" sldId="321"/>
            <ac:picMk id="9" creationId="{15B40045-10CD-4D8A-9234-143FA88230C5}"/>
          </ac:picMkLst>
        </pc:picChg>
      </pc:sldChg>
      <pc:sldChg chg="delSp modSp new mod">
        <pc:chgData name="Lucas Claudino" userId="507e78c87ab82af5" providerId="LiveId" clId="{C2B993D1-BC37-46E9-AAB6-46F9CE2D793C}" dt="2021-11-03T23:53:22.221" v="258" actId="6549"/>
        <pc:sldMkLst>
          <pc:docMk/>
          <pc:sldMk cId="2687383674" sldId="322"/>
        </pc:sldMkLst>
        <pc:spChg chg="del">
          <ac:chgData name="Lucas Claudino" userId="507e78c87ab82af5" providerId="LiveId" clId="{C2B993D1-BC37-46E9-AAB6-46F9CE2D793C}" dt="2021-11-03T23:52:23.135" v="246" actId="478"/>
          <ac:spMkLst>
            <pc:docMk/>
            <pc:sldMk cId="2687383674" sldId="322"/>
            <ac:spMk id="2" creationId="{5AD3A97C-8B93-47F2-8936-A1910B66F2E4}"/>
          </ac:spMkLst>
        </pc:spChg>
        <pc:spChg chg="mod">
          <ac:chgData name="Lucas Claudino" userId="507e78c87ab82af5" providerId="LiveId" clId="{C2B993D1-BC37-46E9-AAB6-46F9CE2D793C}" dt="2021-11-03T23:53:22.221" v="258" actId="6549"/>
          <ac:spMkLst>
            <pc:docMk/>
            <pc:sldMk cId="2687383674" sldId="322"/>
            <ac:spMk id="3" creationId="{AFDDB4D2-2010-440A-94B3-81BD21DE2DC0}"/>
          </ac:spMkLst>
        </pc:spChg>
      </pc:sldChg>
      <pc:sldChg chg="addSp delSp modSp new mod">
        <pc:chgData name="Lucas Claudino" userId="507e78c87ab82af5" providerId="LiveId" clId="{C2B993D1-BC37-46E9-AAB6-46F9CE2D793C}" dt="2021-11-03T23:54:03.493" v="267" actId="1076"/>
        <pc:sldMkLst>
          <pc:docMk/>
          <pc:sldMk cId="980587383" sldId="323"/>
        </pc:sldMkLst>
        <pc:spChg chg="add del">
          <ac:chgData name="Lucas Claudino" userId="507e78c87ab82af5" providerId="LiveId" clId="{C2B993D1-BC37-46E9-AAB6-46F9CE2D793C}" dt="2021-11-03T23:53:54.852" v="264" actId="22"/>
          <ac:spMkLst>
            <pc:docMk/>
            <pc:sldMk cId="980587383" sldId="323"/>
            <ac:spMk id="3" creationId="{1C8F9A53-36AB-41DD-B03A-14FCD1D80FF6}"/>
          </ac:spMkLst>
        </pc:spChg>
        <pc:picChg chg="add del mod ord">
          <ac:chgData name="Lucas Claudino" userId="507e78c87ab82af5" providerId="LiveId" clId="{C2B993D1-BC37-46E9-AAB6-46F9CE2D793C}" dt="2021-11-03T23:53:45.603" v="263" actId="22"/>
          <ac:picMkLst>
            <pc:docMk/>
            <pc:sldMk cId="980587383" sldId="323"/>
            <ac:picMk id="5" creationId="{33781DA9-243C-465F-81A4-20566501398F}"/>
          </ac:picMkLst>
        </pc:picChg>
        <pc:picChg chg="add mod ord">
          <ac:chgData name="Lucas Claudino" userId="507e78c87ab82af5" providerId="LiveId" clId="{C2B993D1-BC37-46E9-AAB6-46F9CE2D793C}" dt="2021-11-03T23:54:03.493" v="267" actId="1076"/>
          <ac:picMkLst>
            <pc:docMk/>
            <pc:sldMk cId="980587383" sldId="323"/>
            <ac:picMk id="7" creationId="{508F1DB3-82DC-4546-9C48-D676A4D10C8B}"/>
          </ac:picMkLst>
        </pc:picChg>
      </pc:sldChg>
      <pc:sldChg chg="addSp modSp new mod">
        <pc:chgData name="Lucas Claudino" userId="507e78c87ab82af5" providerId="LiveId" clId="{C2B993D1-BC37-46E9-AAB6-46F9CE2D793C}" dt="2021-11-04T00:00:54.693" v="351" actId="14100"/>
        <pc:sldMkLst>
          <pc:docMk/>
          <pc:sldMk cId="336139888" sldId="324"/>
        </pc:sldMkLst>
        <pc:spChg chg="mod">
          <ac:chgData name="Lucas Claudino" userId="507e78c87ab82af5" providerId="LiveId" clId="{C2B993D1-BC37-46E9-AAB6-46F9CE2D793C}" dt="2021-11-03T23:58:07.144" v="295" actId="20577"/>
          <ac:spMkLst>
            <pc:docMk/>
            <pc:sldMk cId="336139888" sldId="324"/>
            <ac:spMk id="2" creationId="{79AB31EB-8BBA-4E91-868B-6D349E3C80DA}"/>
          </ac:spMkLst>
        </pc:spChg>
        <pc:spChg chg="mod">
          <ac:chgData name="Lucas Claudino" userId="507e78c87ab82af5" providerId="LiveId" clId="{C2B993D1-BC37-46E9-AAB6-46F9CE2D793C}" dt="2021-11-04T00:00:33.680" v="338" actId="14100"/>
          <ac:spMkLst>
            <pc:docMk/>
            <pc:sldMk cId="336139888" sldId="324"/>
            <ac:spMk id="3" creationId="{24EC80B2-A838-4D19-857B-83C73EAB2E0A}"/>
          </ac:spMkLst>
        </pc:spChg>
        <pc:picChg chg="add mod modCrop">
          <ac:chgData name="Lucas Claudino" userId="507e78c87ab82af5" providerId="LiveId" clId="{C2B993D1-BC37-46E9-AAB6-46F9CE2D793C}" dt="2021-11-04T00:00:54.693" v="351" actId="14100"/>
          <ac:picMkLst>
            <pc:docMk/>
            <pc:sldMk cId="336139888" sldId="324"/>
            <ac:picMk id="5" creationId="{47AF40BA-C55B-471F-8CA8-240C3F5F1B67}"/>
          </ac:picMkLst>
        </pc:picChg>
      </pc:sldChg>
      <pc:sldChg chg="addSp delSp modSp new mod">
        <pc:chgData name="Lucas Claudino" userId="507e78c87ab82af5" providerId="LiveId" clId="{C2B993D1-BC37-46E9-AAB6-46F9CE2D793C}" dt="2021-11-04T00:03:14.654" v="390" actId="14100"/>
        <pc:sldMkLst>
          <pc:docMk/>
          <pc:sldMk cId="1076525818" sldId="325"/>
        </pc:sldMkLst>
        <pc:spChg chg="del">
          <ac:chgData name="Lucas Claudino" userId="507e78c87ab82af5" providerId="LiveId" clId="{C2B993D1-BC37-46E9-AAB6-46F9CE2D793C}" dt="2021-11-04T00:03:07.609" v="388" actId="22"/>
          <ac:spMkLst>
            <pc:docMk/>
            <pc:sldMk cId="1076525818" sldId="325"/>
            <ac:spMk id="3" creationId="{C4B20D48-17CB-48CB-9EA1-4274686BFEB1}"/>
          </ac:spMkLst>
        </pc:spChg>
        <pc:picChg chg="add mod">
          <ac:chgData name="Lucas Claudino" userId="507e78c87ab82af5" providerId="LiveId" clId="{C2B993D1-BC37-46E9-AAB6-46F9CE2D793C}" dt="2021-11-04T00:03:00.837" v="387" actId="1076"/>
          <ac:picMkLst>
            <pc:docMk/>
            <pc:sldMk cId="1076525818" sldId="325"/>
            <ac:picMk id="4" creationId="{C5A9607A-C69C-4E58-874D-A93A49AD11D9}"/>
          </ac:picMkLst>
        </pc:picChg>
        <pc:picChg chg="add mod ord">
          <ac:chgData name="Lucas Claudino" userId="507e78c87ab82af5" providerId="LiveId" clId="{C2B993D1-BC37-46E9-AAB6-46F9CE2D793C}" dt="2021-11-04T00:03:14.654" v="390" actId="14100"/>
          <ac:picMkLst>
            <pc:docMk/>
            <pc:sldMk cId="1076525818" sldId="325"/>
            <ac:picMk id="6" creationId="{02F9DCA1-E371-46CA-AD85-7B392913D074}"/>
          </ac:picMkLst>
        </pc:picChg>
      </pc:sldChg>
      <pc:sldChg chg="addSp delSp modSp add mod">
        <pc:chgData name="Lucas Claudino" userId="507e78c87ab82af5" providerId="LiveId" clId="{C2B993D1-BC37-46E9-AAB6-46F9CE2D793C}" dt="2021-11-04T00:05:28.918" v="459" actId="113"/>
        <pc:sldMkLst>
          <pc:docMk/>
          <pc:sldMk cId="3365073778" sldId="326"/>
        </pc:sldMkLst>
        <pc:spChg chg="add mod">
          <ac:chgData name="Lucas Claudino" userId="507e78c87ab82af5" providerId="LiveId" clId="{C2B993D1-BC37-46E9-AAB6-46F9CE2D793C}" dt="2021-11-04T00:05:28.918" v="459" actId="113"/>
          <ac:spMkLst>
            <pc:docMk/>
            <pc:sldMk cId="3365073778" sldId="326"/>
            <ac:spMk id="5" creationId="{E9B2D127-210E-4662-96BD-2E07D265068D}"/>
          </ac:spMkLst>
        </pc:spChg>
        <pc:picChg chg="mod">
          <ac:chgData name="Lucas Claudino" userId="507e78c87ab82af5" providerId="LiveId" clId="{C2B993D1-BC37-46E9-AAB6-46F9CE2D793C}" dt="2021-11-04T00:04:09.827" v="408" actId="1076"/>
          <ac:picMkLst>
            <pc:docMk/>
            <pc:sldMk cId="3365073778" sldId="326"/>
            <ac:picMk id="4" creationId="{C5A9607A-C69C-4E58-874D-A93A49AD11D9}"/>
          </ac:picMkLst>
        </pc:picChg>
        <pc:picChg chg="del">
          <ac:chgData name="Lucas Claudino" userId="507e78c87ab82af5" providerId="LiveId" clId="{C2B993D1-BC37-46E9-AAB6-46F9CE2D793C}" dt="2021-11-04T00:03:32.457" v="393" actId="478"/>
          <ac:picMkLst>
            <pc:docMk/>
            <pc:sldMk cId="3365073778" sldId="326"/>
            <ac:picMk id="6" creationId="{02F9DCA1-E371-46CA-AD85-7B392913D074}"/>
          </ac:picMkLst>
        </pc:picChg>
      </pc:sldChg>
      <pc:sldChg chg="addSp modSp new mod">
        <pc:chgData name="Lucas Claudino" userId="507e78c87ab82af5" providerId="LiveId" clId="{C2B993D1-BC37-46E9-AAB6-46F9CE2D793C}" dt="2021-11-04T00:06:28.006" v="512" actId="1076"/>
        <pc:sldMkLst>
          <pc:docMk/>
          <pc:sldMk cId="1239742323" sldId="327"/>
        </pc:sldMkLst>
        <pc:spChg chg="mod">
          <ac:chgData name="Lucas Claudino" userId="507e78c87ab82af5" providerId="LiveId" clId="{C2B993D1-BC37-46E9-AAB6-46F9CE2D793C}" dt="2021-11-04T00:05:56.957" v="499" actId="20577"/>
          <ac:spMkLst>
            <pc:docMk/>
            <pc:sldMk cId="1239742323" sldId="327"/>
            <ac:spMk id="2" creationId="{630601ED-EA83-474D-ADB6-3E7AEE0301BB}"/>
          </ac:spMkLst>
        </pc:spChg>
        <pc:spChg chg="mod">
          <ac:chgData name="Lucas Claudino" userId="507e78c87ab82af5" providerId="LiveId" clId="{C2B993D1-BC37-46E9-AAB6-46F9CE2D793C}" dt="2021-11-04T00:06:12.030" v="508" actId="20577"/>
          <ac:spMkLst>
            <pc:docMk/>
            <pc:sldMk cId="1239742323" sldId="327"/>
            <ac:spMk id="3" creationId="{4505934F-57B2-47BD-BCC7-28B405EB02B3}"/>
          </ac:spMkLst>
        </pc:spChg>
        <pc:picChg chg="add mod">
          <ac:chgData name="Lucas Claudino" userId="507e78c87ab82af5" providerId="LiveId" clId="{C2B993D1-BC37-46E9-AAB6-46F9CE2D793C}" dt="2021-11-04T00:06:28.006" v="512" actId="1076"/>
          <ac:picMkLst>
            <pc:docMk/>
            <pc:sldMk cId="1239742323" sldId="327"/>
            <ac:picMk id="5" creationId="{BA5FD90B-29CA-49A0-A8C4-368BBC0D6972}"/>
          </ac:picMkLst>
        </pc:picChg>
      </pc:sldChg>
      <pc:sldChg chg="addSp delSp modSp new mod">
        <pc:chgData name="Lucas Claudino" userId="507e78c87ab82af5" providerId="LiveId" clId="{C2B993D1-BC37-46E9-AAB6-46F9CE2D793C}" dt="2021-11-04T00:06:54.511" v="524" actId="1038"/>
        <pc:sldMkLst>
          <pc:docMk/>
          <pc:sldMk cId="3383063835" sldId="328"/>
        </pc:sldMkLst>
        <pc:spChg chg="del">
          <ac:chgData name="Lucas Claudino" userId="507e78c87ab82af5" providerId="LiveId" clId="{C2B993D1-BC37-46E9-AAB6-46F9CE2D793C}" dt="2021-11-04T00:06:46.701" v="516" actId="22"/>
          <ac:spMkLst>
            <pc:docMk/>
            <pc:sldMk cId="3383063835" sldId="328"/>
            <ac:spMk id="3" creationId="{2D4AF2D1-F764-4DE6-9F19-5DC617C18879}"/>
          </ac:spMkLst>
        </pc:spChg>
        <pc:picChg chg="add mod">
          <ac:chgData name="Lucas Claudino" userId="507e78c87ab82af5" providerId="LiveId" clId="{C2B993D1-BC37-46E9-AAB6-46F9CE2D793C}" dt="2021-11-04T00:06:41.357" v="515" actId="1076"/>
          <ac:picMkLst>
            <pc:docMk/>
            <pc:sldMk cId="3383063835" sldId="328"/>
            <ac:picMk id="4" creationId="{6AA3B84A-07ED-423E-A1BE-C0B92F6C2759}"/>
          </ac:picMkLst>
        </pc:picChg>
        <pc:picChg chg="add mod ord">
          <ac:chgData name="Lucas Claudino" userId="507e78c87ab82af5" providerId="LiveId" clId="{C2B993D1-BC37-46E9-AAB6-46F9CE2D793C}" dt="2021-11-04T00:06:54.511" v="524" actId="1038"/>
          <ac:picMkLst>
            <pc:docMk/>
            <pc:sldMk cId="3383063835" sldId="328"/>
            <ac:picMk id="6" creationId="{E5463893-90FB-4281-854C-EE184C7DF6E0}"/>
          </ac:picMkLst>
        </pc:picChg>
      </pc:sldChg>
      <pc:sldChg chg="modSp new mod">
        <pc:chgData name="Lucas Claudino" userId="507e78c87ab82af5" providerId="LiveId" clId="{C2B993D1-BC37-46E9-AAB6-46F9CE2D793C}" dt="2021-11-04T00:08:27.749" v="548" actId="113"/>
        <pc:sldMkLst>
          <pc:docMk/>
          <pc:sldMk cId="1075077035" sldId="329"/>
        </pc:sldMkLst>
        <pc:spChg chg="mod">
          <ac:chgData name="Lucas Claudino" userId="507e78c87ab82af5" providerId="LiveId" clId="{C2B993D1-BC37-46E9-AAB6-46F9CE2D793C}" dt="2021-11-04T00:08:27.749" v="548" actId="113"/>
          <ac:spMkLst>
            <pc:docMk/>
            <pc:sldMk cId="1075077035" sldId="329"/>
            <ac:spMk id="3" creationId="{F2C122F5-F5B4-4E57-95CB-E8B46FB9B42C}"/>
          </ac:spMkLst>
        </pc:spChg>
      </pc:sldChg>
    </pc:docChg>
  </pc:docChgLst>
  <pc:docChgLst>
    <pc:chgData name="Lucas Claudino" userId="507e78c87ab82af5" providerId="LiveId" clId="{DB464DE0-5C1F-4C44-AD76-27FE932A13B4}"/>
    <pc:docChg chg="modSld">
      <pc:chgData name="Lucas Claudino" userId="507e78c87ab82af5" providerId="LiveId" clId="{DB464DE0-5C1F-4C44-AD76-27FE932A13B4}" dt="2021-10-26T18:11:23.310" v="0" actId="20577"/>
      <pc:docMkLst>
        <pc:docMk/>
      </pc:docMkLst>
      <pc:sldChg chg="modSp mod">
        <pc:chgData name="Lucas Claudino" userId="507e78c87ab82af5" providerId="LiveId" clId="{DB464DE0-5C1F-4C44-AD76-27FE932A13B4}" dt="2021-10-26T18:11:23.310" v="0" actId="20577"/>
        <pc:sldMkLst>
          <pc:docMk/>
          <pc:sldMk cId="662073942" sldId="293"/>
        </pc:sldMkLst>
        <pc:spChg chg="mod">
          <ac:chgData name="Lucas Claudino" userId="507e78c87ab82af5" providerId="LiveId" clId="{DB464DE0-5C1F-4C44-AD76-27FE932A13B4}" dt="2021-10-26T18:11:23.310" v="0" actId="20577"/>
          <ac:spMkLst>
            <pc:docMk/>
            <pc:sldMk cId="662073942" sldId="293"/>
            <ac:spMk id="3" creationId="{00000000-0000-0000-0000-000000000000}"/>
          </ac:spMkLst>
        </pc:spChg>
      </pc:sldChg>
    </pc:docChg>
  </pc:docChgLst>
  <pc:docChgLst>
    <pc:chgData name="Lucas Claudino" userId="507e78c87ab82af5" providerId="LiveId" clId="{19A1042A-E646-4ED3-897A-1828762CE398}"/>
    <pc:docChg chg="undo custSel addSld delSld modSld modSection">
      <pc:chgData name="Lucas Claudino" userId="507e78c87ab82af5" providerId="LiveId" clId="{19A1042A-E646-4ED3-897A-1828762CE398}" dt="2021-11-03T01:26:55.186" v="1362" actId="1076"/>
      <pc:docMkLst>
        <pc:docMk/>
      </pc:docMkLst>
      <pc:sldChg chg="modSp mod">
        <pc:chgData name="Lucas Claudino" userId="507e78c87ab82af5" providerId="LiveId" clId="{19A1042A-E646-4ED3-897A-1828762CE398}" dt="2021-11-03T00:18:27.165" v="29" actId="27636"/>
        <pc:sldMkLst>
          <pc:docMk/>
          <pc:sldMk cId="3155717818" sldId="262"/>
        </pc:sldMkLst>
        <pc:spChg chg="mod">
          <ac:chgData name="Lucas Claudino" userId="507e78c87ab82af5" providerId="LiveId" clId="{19A1042A-E646-4ED3-897A-1828762CE398}" dt="2021-11-03T00:18:27.165" v="29" actId="27636"/>
          <ac:spMkLst>
            <pc:docMk/>
            <pc:sldMk cId="3155717818" sldId="262"/>
            <ac:spMk id="2" creationId="{1D0EFB04-F3D6-4642-A5E8-95E5452193B0}"/>
          </ac:spMkLst>
        </pc:spChg>
      </pc:sldChg>
      <pc:sldChg chg="addSp modSp mod modNotesTx">
        <pc:chgData name="Lucas Claudino" userId="507e78c87ab82af5" providerId="LiveId" clId="{19A1042A-E646-4ED3-897A-1828762CE398}" dt="2021-11-03T01:26:55.186" v="1362" actId="1076"/>
        <pc:sldMkLst>
          <pc:docMk/>
          <pc:sldMk cId="760078741" sldId="264"/>
        </pc:sldMkLst>
        <pc:spChg chg="mod">
          <ac:chgData name="Lucas Claudino" userId="507e78c87ab82af5" providerId="LiveId" clId="{19A1042A-E646-4ED3-897A-1828762CE398}" dt="2021-11-03T00:21:03.358" v="37" actId="20577"/>
          <ac:spMkLst>
            <pc:docMk/>
            <pc:sldMk cId="760078741" sldId="264"/>
            <ac:spMk id="2" creationId="{56B5E8A6-C18E-4E81-8F50-728C3C317845}"/>
          </ac:spMkLst>
        </pc:spChg>
        <pc:spChg chg="mod">
          <ac:chgData name="Lucas Claudino" userId="507e78c87ab82af5" providerId="LiveId" clId="{19A1042A-E646-4ED3-897A-1828762CE398}" dt="2021-11-03T00:22:12.129" v="89" actId="27636"/>
          <ac:spMkLst>
            <pc:docMk/>
            <pc:sldMk cId="760078741" sldId="264"/>
            <ac:spMk id="3" creationId="{C1A9F117-41C3-45B8-B0E0-A68CD515F36D}"/>
          </ac:spMkLst>
        </pc:spChg>
        <pc:spChg chg="add mod">
          <ac:chgData name="Lucas Claudino" userId="507e78c87ab82af5" providerId="LiveId" clId="{19A1042A-E646-4ED3-897A-1828762CE398}" dt="2021-11-03T00:23:53.733" v="122" actId="1076"/>
          <ac:spMkLst>
            <pc:docMk/>
            <pc:sldMk cId="760078741" sldId="264"/>
            <ac:spMk id="4" creationId="{9993F9A3-F7E6-4516-BFF4-5C1F9C588AAE}"/>
          </ac:spMkLst>
        </pc:spChg>
        <pc:spChg chg="add mod">
          <ac:chgData name="Lucas Claudino" userId="507e78c87ab82af5" providerId="LiveId" clId="{19A1042A-E646-4ED3-897A-1828762CE398}" dt="2021-11-03T00:25:04.722" v="130" actId="1076"/>
          <ac:spMkLst>
            <pc:docMk/>
            <pc:sldMk cId="760078741" sldId="264"/>
            <ac:spMk id="6" creationId="{5D45746F-3040-410B-837D-D16C4C242E51}"/>
          </ac:spMkLst>
        </pc:spChg>
        <pc:picChg chg="add mod">
          <ac:chgData name="Lucas Claudino" userId="507e78c87ab82af5" providerId="LiveId" clId="{19A1042A-E646-4ED3-897A-1828762CE398}" dt="2021-11-03T01:26:55.186" v="1362" actId="1076"/>
          <ac:picMkLst>
            <pc:docMk/>
            <pc:sldMk cId="760078741" sldId="264"/>
            <ac:picMk id="7" creationId="{54CA2D94-D725-4DE6-8F9D-9EFFB76B9FF4}"/>
          </ac:picMkLst>
        </pc:picChg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925412623" sldId="265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187492296" sldId="266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0" sldId="267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0" sldId="268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0" sldId="273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3035187673" sldId="274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3095525925" sldId="275"/>
        </pc:sldMkLst>
      </pc:sldChg>
      <pc:sldChg chg="addSp delSp modSp del mod">
        <pc:chgData name="Lucas Claudino" userId="507e78c87ab82af5" providerId="LiveId" clId="{19A1042A-E646-4ED3-897A-1828762CE398}" dt="2021-11-03T00:36:06.324" v="313" actId="47"/>
        <pc:sldMkLst>
          <pc:docMk/>
          <pc:sldMk cId="827070969" sldId="276"/>
        </pc:sldMkLst>
        <pc:spChg chg="mod">
          <ac:chgData name="Lucas Claudino" userId="507e78c87ab82af5" providerId="LiveId" clId="{19A1042A-E646-4ED3-897A-1828762CE398}" dt="2021-11-03T00:27:50.767" v="309" actId="20577"/>
          <ac:spMkLst>
            <pc:docMk/>
            <pc:sldMk cId="827070969" sldId="276"/>
            <ac:spMk id="2" creationId="{00000000-0000-0000-0000-000000000000}"/>
          </ac:spMkLst>
        </pc:spChg>
        <pc:spChg chg="add mod">
          <ac:chgData name="Lucas Claudino" userId="507e78c87ab82af5" providerId="LiveId" clId="{19A1042A-E646-4ED3-897A-1828762CE398}" dt="2021-11-03T00:27:54.736" v="312" actId="478"/>
          <ac:spMkLst>
            <pc:docMk/>
            <pc:sldMk cId="827070969" sldId="276"/>
            <ac:spMk id="7" creationId="{97EC40B1-7555-416C-A5BC-4084A7CECA69}"/>
          </ac:spMkLst>
        </pc:spChg>
        <pc:picChg chg="del">
          <ac:chgData name="Lucas Claudino" userId="507e78c87ab82af5" providerId="LiveId" clId="{19A1042A-E646-4ED3-897A-1828762CE398}" dt="2021-11-03T00:27:54.736" v="312" actId="478"/>
          <ac:picMkLst>
            <pc:docMk/>
            <pc:sldMk cId="827070969" sldId="276"/>
            <ac:picMk id="4" creationId="{00000000-0000-0000-0000-000000000000}"/>
          </ac:picMkLst>
        </pc:picChg>
        <pc:picChg chg="del">
          <ac:chgData name="Lucas Claudino" userId="507e78c87ab82af5" providerId="LiveId" clId="{19A1042A-E646-4ED3-897A-1828762CE398}" dt="2021-11-03T00:27:53.721" v="310" actId="478"/>
          <ac:picMkLst>
            <pc:docMk/>
            <pc:sldMk cId="827070969" sldId="276"/>
            <ac:picMk id="5" creationId="{00000000-0000-0000-0000-000000000000}"/>
          </ac:picMkLst>
        </pc:picChg>
        <pc:picChg chg="del">
          <ac:chgData name="Lucas Claudino" userId="507e78c87ab82af5" providerId="LiveId" clId="{19A1042A-E646-4ED3-897A-1828762CE398}" dt="2021-11-03T00:27:54.180" v="311" actId="478"/>
          <ac:picMkLst>
            <pc:docMk/>
            <pc:sldMk cId="827070969" sldId="276"/>
            <ac:picMk id="6" creationId="{00000000-0000-0000-0000-000000000000}"/>
          </ac:picMkLst>
        </pc:picChg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075526422" sldId="277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35164422" sldId="278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354055571" sldId="279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953917298" sldId="280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759546558" sldId="281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926759712" sldId="282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662774710" sldId="283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4246298185" sldId="284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036479377" sldId="285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466861261" sldId="286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1612039035" sldId="287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546648930" sldId="288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2411476937" sldId="289"/>
        </pc:sldMkLst>
      </pc:sldChg>
      <pc:sldChg chg="del">
        <pc:chgData name="Lucas Claudino" userId="507e78c87ab82af5" providerId="LiveId" clId="{19A1042A-E646-4ED3-897A-1828762CE398}" dt="2021-11-03T01:02:33.268" v="357" actId="47"/>
        <pc:sldMkLst>
          <pc:docMk/>
          <pc:sldMk cId="1001960965" sldId="290"/>
        </pc:sldMkLst>
      </pc:sldChg>
      <pc:sldChg chg="addSp delSp modSp new mod">
        <pc:chgData name="Lucas Claudino" userId="507e78c87ab82af5" providerId="LiveId" clId="{19A1042A-E646-4ED3-897A-1828762CE398}" dt="2021-11-03T00:27:11.546" v="276"/>
        <pc:sldMkLst>
          <pc:docMk/>
          <pc:sldMk cId="3394603909" sldId="304"/>
        </pc:sldMkLst>
        <pc:spChg chg="del">
          <ac:chgData name="Lucas Claudino" userId="507e78c87ab82af5" providerId="LiveId" clId="{19A1042A-E646-4ED3-897A-1828762CE398}" dt="2021-11-03T00:26:57.329" v="272" actId="478"/>
          <ac:spMkLst>
            <pc:docMk/>
            <pc:sldMk cId="3394603909" sldId="304"/>
            <ac:spMk id="2" creationId="{4A455AD8-4857-498A-B85E-32347348A3B9}"/>
          </ac:spMkLst>
        </pc:spChg>
        <pc:spChg chg="del">
          <ac:chgData name="Lucas Claudino" userId="507e78c87ab82af5" providerId="LiveId" clId="{19A1042A-E646-4ED3-897A-1828762CE398}" dt="2021-11-03T00:26:09.087" v="172" actId="1032"/>
          <ac:spMkLst>
            <pc:docMk/>
            <pc:sldMk cId="3394603909" sldId="304"/>
            <ac:spMk id="3" creationId="{827C4A55-3FD9-4336-9500-FEF62251E3C6}"/>
          </ac:spMkLst>
        </pc:spChg>
        <pc:graphicFrameChg chg="add mod modGraphic">
          <ac:chgData name="Lucas Claudino" userId="507e78c87ab82af5" providerId="LiveId" clId="{19A1042A-E646-4ED3-897A-1828762CE398}" dt="2021-11-03T00:27:11.546" v="276"/>
          <ac:graphicFrameMkLst>
            <pc:docMk/>
            <pc:sldMk cId="3394603909" sldId="304"/>
            <ac:graphicFrameMk id="4" creationId="{677BDC75-F966-45BB-832C-CDEB26863C7A}"/>
          </ac:graphicFrameMkLst>
        </pc:graphicFrameChg>
      </pc:sldChg>
      <pc:sldChg chg="delSp modSp new mod modNotesTx">
        <pc:chgData name="Lucas Claudino" userId="507e78c87ab82af5" providerId="LiveId" clId="{19A1042A-E646-4ED3-897A-1828762CE398}" dt="2021-11-03T00:40:53.463" v="356"/>
        <pc:sldMkLst>
          <pc:docMk/>
          <pc:sldMk cId="2682466679" sldId="305"/>
        </pc:sldMkLst>
        <pc:spChg chg="del">
          <ac:chgData name="Lucas Claudino" userId="507e78c87ab82af5" providerId="LiveId" clId="{19A1042A-E646-4ED3-897A-1828762CE398}" dt="2021-11-03T00:36:13.117" v="315" actId="478"/>
          <ac:spMkLst>
            <pc:docMk/>
            <pc:sldMk cId="2682466679" sldId="305"/>
            <ac:spMk id="2" creationId="{2A10A663-B817-4B46-AD7A-3E472D2447B0}"/>
          </ac:spMkLst>
        </pc:spChg>
        <pc:spChg chg="mod">
          <ac:chgData name="Lucas Claudino" userId="507e78c87ab82af5" providerId="LiveId" clId="{19A1042A-E646-4ED3-897A-1828762CE398}" dt="2021-11-03T00:36:58.663" v="355" actId="20577"/>
          <ac:spMkLst>
            <pc:docMk/>
            <pc:sldMk cId="2682466679" sldId="305"/>
            <ac:spMk id="3" creationId="{C4A33C9A-5400-45FB-8E19-7CB9CEF14974}"/>
          </ac:spMkLst>
        </pc:spChg>
      </pc:sldChg>
      <pc:sldChg chg="addSp delSp modSp new mod setBg">
        <pc:chgData name="Lucas Claudino" userId="507e78c87ab82af5" providerId="LiveId" clId="{19A1042A-E646-4ED3-897A-1828762CE398}" dt="2021-11-03T01:26:46.517" v="1360" actId="1076"/>
        <pc:sldMkLst>
          <pc:docMk/>
          <pc:sldMk cId="3632639197" sldId="306"/>
        </pc:sldMkLst>
        <pc:spChg chg="mod">
          <ac:chgData name="Lucas Claudino" userId="507e78c87ab82af5" providerId="LiveId" clId="{19A1042A-E646-4ED3-897A-1828762CE398}" dt="2021-11-03T01:26:42.913" v="1359" actId="26606"/>
          <ac:spMkLst>
            <pc:docMk/>
            <pc:sldMk cId="3632639197" sldId="306"/>
            <ac:spMk id="2" creationId="{619CC9B9-720E-473F-BC85-5D9FE6724CC5}"/>
          </ac:spMkLst>
        </pc:spChg>
        <pc:spChg chg="mod">
          <ac:chgData name="Lucas Claudino" userId="507e78c87ab82af5" providerId="LiveId" clId="{19A1042A-E646-4ED3-897A-1828762CE398}" dt="2021-11-03T01:26:42.913" v="1359" actId="26606"/>
          <ac:spMkLst>
            <pc:docMk/>
            <pc:sldMk cId="3632639197" sldId="306"/>
            <ac:spMk id="3" creationId="{F86E2499-1148-4996-B956-FBB673C4812F}"/>
          </ac:spMkLst>
        </pc:spChg>
        <pc:spChg chg="add del">
          <ac:chgData name="Lucas Claudino" userId="507e78c87ab82af5" providerId="LiveId" clId="{19A1042A-E646-4ED3-897A-1828762CE398}" dt="2021-11-03T01:26:42.913" v="1359" actId="26606"/>
          <ac:spMkLst>
            <pc:docMk/>
            <pc:sldMk cId="3632639197" sldId="306"/>
            <ac:spMk id="9" creationId="{3E443FD7-A66B-4AA0-872D-B088B9BC5F17}"/>
          </ac:spMkLst>
        </pc:spChg>
        <pc:spChg chg="add del">
          <ac:chgData name="Lucas Claudino" userId="507e78c87ab82af5" providerId="LiveId" clId="{19A1042A-E646-4ED3-897A-1828762CE398}" dt="2021-11-03T01:26:42.913" v="1359" actId="26606"/>
          <ac:spMkLst>
            <pc:docMk/>
            <pc:sldMk cId="3632639197" sldId="306"/>
            <ac:spMk id="11" creationId="{C04BE0EF-3561-49B4-9A29-F283168A91C7}"/>
          </ac:spMkLst>
        </pc:spChg>
        <pc:picChg chg="add mod">
          <ac:chgData name="Lucas Claudino" userId="507e78c87ab82af5" providerId="LiveId" clId="{19A1042A-E646-4ED3-897A-1828762CE398}" dt="2021-11-03T01:26:46.517" v="1360" actId="1076"/>
          <ac:picMkLst>
            <pc:docMk/>
            <pc:sldMk cId="3632639197" sldId="306"/>
            <ac:picMk id="4" creationId="{4C5B4EF8-C65C-4098-89E2-84025A906037}"/>
          </ac:picMkLst>
        </pc:picChg>
      </pc:sldChg>
      <pc:sldChg chg="addSp modSp new mod">
        <pc:chgData name="Lucas Claudino" userId="507e78c87ab82af5" providerId="LiveId" clId="{19A1042A-E646-4ED3-897A-1828762CE398}" dt="2021-11-03T01:22:39.234" v="883" actId="1582"/>
        <pc:sldMkLst>
          <pc:docMk/>
          <pc:sldMk cId="2968738985" sldId="307"/>
        </pc:sldMkLst>
        <pc:spChg chg="mod">
          <ac:chgData name="Lucas Claudino" userId="507e78c87ab82af5" providerId="LiveId" clId="{19A1042A-E646-4ED3-897A-1828762CE398}" dt="2021-11-03T01:19:37.262" v="525" actId="20577"/>
          <ac:spMkLst>
            <pc:docMk/>
            <pc:sldMk cId="2968738985" sldId="307"/>
            <ac:spMk id="2" creationId="{878C8744-CFD6-478B-BB48-3A5E17142BE0}"/>
          </ac:spMkLst>
        </pc:spChg>
        <pc:spChg chg="mod">
          <ac:chgData name="Lucas Claudino" userId="507e78c87ab82af5" providerId="LiveId" clId="{19A1042A-E646-4ED3-897A-1828762CE398}" dt="2021-11-03T01:21:21.623" v="819" actId="5793"/>
          <ac:spMkLst>
            <pc:docMk/>
            <pc:sldMk cId="2968738985" sldId="307"/>
            <ac:spMk id="3" creationId="{B044486B-C0D0-482D-8B57-303E5DF5CE17}"/>
          </ac:spMkLst>
        </pc:spChg>
        <pc:spChg chg="add mod">
          <ac:chgData name="Lucas Claudino" userId="507e78c87ab82af5" providerId="LiveId" clId="{19A1042A-E646-4ED3-897A-1828762CE398}" dt="2021-11-03T01:22:22.663" v="880" actId="14100"/>
          <ac:spMkLst>
            <pc:docMk/>
            <pc:sldMk cId="2968738985" sldId="307"/>
            <ac:spMk id="6" creationId="{F01AF486-136A-4FD0-8AF8-252A06AC9C32}"/>
          </ac:spMkLst>
        </pc:spChg>
        <pc:picChg chg="add mod">
          <ac:chgData name="Lucas Claudino" userId="507e78c87ab82af5" providerId="LiveId" clId="{19A1042A-E646-4ED3-897A-1828762CE398}" dt="2021-11-03T01:21:28.880" v="822" actId="1076"/>
          <ac:picMkLst>
            <pc:docMk/>
            <pc:sldMk cId="2968738985" sldId="307"/>
            <ac:picMk id="5" creationId="{5D237254-7115-4A98-AAE3-7A2F05FDA2EB}"/>
          </ac:picMkLst>
        </pc:picChg>
        <pc:cxnChg chg="add mod">
          <ac:chgData name="Lucas Claudino" userId="507e78c87ab82af5" providerId="LiveId" clId="{19A1042A-E646-4ED3-897A-1828762CE398}" dt="2021-11-03T01:22:39.234" v="883" actId="1582"/>
          <ac:cxnSpMkLst>
            <pc:docMk/>
            <pc:sldMk cId="2968738985" sldId="307"/>
            <ac:cxnSpMk id="8" creationId="{2613D3F8-7532-40FD-AF0F-5FD0DFC06B59}"/>
          </ac:cxnSpMkLst>
        </pc:cxnChg>
      </pc:sldChg>
      <pc:sldChg chg="addSp modSp new mod">
        <pc:chgData name="Lucas Claudino" userId="507e78c87ab82af5" providerId="LiveId" clId="{19A1042A-E646-4ED3-897A-1828762CE398}" dt="2021-11-03T01:23:59.975" v="1056" actId="1076"/>
        <pc:sldMkLst>
          <pc:docMk/>
          <pc:sldMk cId="4249266775" sldId="308"/>
        </pc:sldMkLst>
        <pc:spChg chg="mod">
          <ac:chgData name="Lucas Claudino" userId="507e78c87ab82af5" providerId="LiveId" clId="{19A1042A-E646-4ED3-897A-1828762CE398}" dt="2021-11-03T01:22:51.997" v="895" actId="20577"/>
          <ac:spMkLst>
            <pc:docMk/>
            <pc:sldMk cId="4249266775" sldId="308"/>
            <ac:spMk id="2" creationId="{FB70AFC6-4B55-4925-B7A9-01F7F0F97FD9}"/>
          </ac:spMkLst>
        </pc:spChg>
        <pc:spChg chg="mod">
          <ac:chgData name="Lucas Claudino" userId="507e78c87ab82af5" providerId="LiveId" clId="{19A1042A-E646-4ED3-897A-1828762CE398}" dt="2021-11-03T01:23:45.289" v="1054" actId="113"/>
          <ac:spMkLst>
            <pc:docMk/>
            <pc:sldMk cId="4249266775" sldId="308"/>
            <ac:spMk id="3" creationId="{D9F47547-9CFF-4BDE-B22B-8EE263A5A67D}"/>
          </ac:spMkLst>
        </pc:spChg>
        <pc:picChg chg="add mod">
          <ac:chgData name="Lucas Claudino" userId="507e78c87ab82af5" providerId="LiveId" clId="{19A1042A-E646-4ED3-897A-1828762CE398}" dt="2021-11-03T01:23:59.975" v="1056" actId="1076"/>
          <ac:picMkLst>
            <pc:docMk/>
            <pc:sldMk cId="4249266775" sldId="308"/>
            <ac:picMk id="5" creationId="{B5F79835-E745-4F6A-8804-93AE9E08995A}"/>
          </ac:picMkLst>
        </pc:picChg>
      </pc:sldChg>
      <pc:sldChg chg="addSp modSp new mod">
        <pc:chgData name="Lucas Claudino" userId="507e78c87ab82af5" providerId="LiveId" clId="{19A1042A-E646-4ED3-897A-1828762CE398}" dt="2021-11-03T01:26:31.273" v="1356" actId="1076"/>
        <pc:sldMkLst>
          <pc:docMk/>
          <pc:sldMk cId="1955019601" sldId="309"/>
        </pc:sldMkLst>
        <pc:spChg chg="mod">
          <ac:chgData name="Lucas Claudino" userId="507e78c87ab82af5" providerId="LiveId" clId="{19A1042A-E646-4ED3-897A-1828762CE398}" dt="2021-11-03T01:24:11.429" v="1068" actId="20577"/>
          <ac:spMkLst>
            <pc:docMk/>
            <pc:sldMk cId="1955019601" sldId="309"/>
            <ac:spMk id="2" creationId="{4502EE04-FE1A-48B7-870C-F25A2EDD78C5}"/>
          </ac:spMkLst>
        </pc:spChg>
        <pc:spChg chg="mod">
          <ac:chgData name="Lucas Claudino" userId="507e78c87ab82af5" providerId="LiveId" clId="{19A1042A-E646-4ED3-897A-1828762CE398}" dt="2021-11-03T01:25:13.852" v="1285" actId="113"/>
          <ac:spMkLst>
            <pc:docMk/>
            <pc:sldMk cId="1955019601" sldId="309"/>
            <ac:spMk id="3" creationId="{9B4E9C1C-A17D-4573-A117-F7E00D7CBDCA}"/>
          </ac:spMkLst>
        </pc:spChg>
        <pc:spChg chg="add mod">
          <ac:chgData name="Lucas Claudino" userId="507e78c87ab82af5" providerId="LiveId" clId="{19A1042A-E646-4ED3-897A-1828762CE398}" dt="2021-11-03T01:25:48.518" v="1350" actId="1076"/>
          <ac:spMkLst>
            <pc:docMk/>
            <pc:sldMk cId="1955019601" sldId="309"/>
            <ac:spMk id="4" creationId="{07A1E6E7-A380-4D6A-8124-4D30D34B84BD}"/>
          </ac:spMkLst>
        </pc:spChg>
        <pc:picChg chg="add mod">
          <ac:chgData name="Lucas Claudino" userId="507e78c87ab82af5" providerId="LiveId" clId="{19A1042A-E646-4ED3-897A-1828762CE398}" dt="2021-11-03T01:26:31.273" v="1356" actId="1076"/>
          <ac:picMkLst>
            <pc:docMk/>
            <pc:sldMk cId="1955019601" sldId="309"/>
            <ac:picMk id="6" creationId="{30A9AF39-FEB8-46C0-9E80-6C4CD5071941}"/>
          </ac:picMkLst>
        </pc:picChg>
      </pc:sldChg>
    </pc:docChg>
  </pc:docChgLst>
  <pc:docChgLst>
    <pc:chgData name="Lucas Claudino" userId="507e78c87ab82af5" providerId="LiveId" clId="{73964B78-5499-4446-8971-D166295BCD66}"/>
    <pc:docChg chg="modSld">
      <pc:chgData name="Lucas Claudino" userId="507e78c87ab82af5" providerId="LiveId" clId="{73964B78-5499-4446-8971-D166295BCD66}" dt="2021-10-19T18:27:45.004" v="15" actId="122"/>
      <pc:docMkLst>
        <pc:docMk/>
      </pc:docMkLst>
      <pc:sldChg chg="modSp mod">
        <pc:chgData name="Lucas Claudino" userId="507e78c87ab82af5" providerId="LiveId" clId="{73964B78-5499-4446-8971-D166295BCD66}" dt="2021-10-19T18:17:18.771" v="5" actId="20577"/>
        <pc:sldMkLst>
          <pc:docMk/>
          <pc:sldMk cId="3625986188" sldId="260"/>
        </pc:sldMkLst>
        <pc:spChg chg="mod">
          <ac:chgData name="Lucas Claudino" userId="507e78c87ab82af5" providerId="LiveId" clId="{73964B78-5499-4446-8971-D166295BCD66}" dt="2021-10-19T18:17:18.771" v="5" actId="20577"/>
          <ac:spMkLst>
            <pc:docMk/>
            <pc:sldMk cId="3625986188" sldId="260"/>
            <ac:spMk id="3" creationId="{40B83826-28F9-4226-8978-BEAFA031459D}"/>
          </ac:spMkLst>
        </pc:spChg>
      </pc:sldChg>
      <pc:sldChg chg="addSp modSp mod">
        <pc:chgData name="Lucas Claudino" userId="507e78c87ab82af5" providerId="LiveId" clId="{73964B78-5499-4446-8971-D166295BCD66}" dt="2021-10-19T18:27:45.004" v="15" actId="122"/>
        <pc:sldMkLst>
          <pc:docMk/>
          <pc:sldMk cId="3293348149" sldId="263"/>
        </pc:sldMkLst>
        <pc:spChg chg="add mod">
          <ac:chgData name="Lucas Claudino" userId="507e78c87ab82af5" providerId="LiveId" clId="{73964B78-5499-4446-8971-D166295BCD66}" dt="2021-10-19T18:27:45.004" v="15" actId="122"/>
          <ac:spMkLst>
            <pc:docMk/>
            <pc:sldMk cId="3293348149" sldId="263"/>
            <ac:spMk id="3" creationId="{2336D390-3ECF-455D-9C9A-6F69A6CCCFF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28566-2513-4C05-8459-8B782D58E5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10D063-662A-4EBE-BB29-F708C4DCDA17}">
      <dgm:prSet phldrT="[Text]"/>
      <dgm:spPr/>
      <dgm:t>
        <a:bodyPr/>
        <a:lstStyle/>
        <a:p>
          <a:r>
            <a:rPr lang="pt-BR" dirty="0"/>
            <a:t>Fontes</a:t>
          </a:r>
        </a:p>
      </dgm:t>
    </dgm:pt>
    <dgm:pt modelId="{A6765B00-54DF-4D53-B1A4-79B74D6DCF72}" type="parTrans" cxnId="{3DDABCE3-13FF-4532-B7CA-E9B5D2EFB66E}">
      <dgm:prSet/>
      <dgm:spPr/>
      <dgm:t>
        <a:bodyPr/>
        <a:lstStyle/>
        <a:p>
          <a:endParaRPr lang="pt-BR"/>
        </a:p>
      </dgm:t>
    </dgm:pt>
    <dgm:pt modelId="{0AD683BA-D9BF-43FA-8042-D744714749BF}" type="sibTrans" cxnId="{3DDABCE3-13FF-4532-B7CA-E9B5D2EFB66E}">
      <dgm:prSet/>
      <dgm:spPr/>
      <dgm:t>
        <a:bodyPr/>
        <a:lstStyle/>
        <a:p>
          <a:endParaRPr lang="pt-BR"/>
        </a:p>
      </dgm:t>
    </dgm:pt>
    <dgm:pt modelId="{9CCCE69B-BFAF-4788-936C-BAF83F41B099}">
      <dgm:prSet phldrT="[Text]"/>
      <dgm:spPr/>
      <dgm:t>
        <a:bodyPr/>
        <a:lstStyle/>
        <a:p>
          <a:r>
            <a:rPr lang="pt-BR" dirty="0"/>
            <a:t>Independentes</a:t>
          </a:r>
        </a:p>
      </dgm:t>
    </dgm:pt>
    <dgm:pt modelId="{9A57AF35-2DB6-4700-A9AF-6C34B3699435}" type="parTrans" cxnId="{F7C8F468-52CB-4495-87AE-3F6CAA1CC6BC}">
      <dgm:prSet/>
      <dgm:spPr/>
      <dgm:t>
        <a:bodyPr/>
        <a:lstStyle/>
        <a:p>
          <a:endParaRPr lang="pt-BR"/>
        </a:p>
      </dgm:t>
    </dgm:pt>
    <dgm:pt modelId="{014E54E7-231C-47C2-8EDE-85410FD565AC}" type="sibTrans" cxnId="{F7C8F468-52CB-4495-87AE-3F6CAA1CC6BC}">
      <dgm:prSet/>
      <dgm:spPr/>
      <dgm:t>
        <a:bodyPr/>
        <a:lstStyle/>
        <a:p>
          <a:endParaRPr lang="pt-BR"/>
        </a:p>
      </dgm:t>
    </dgm:pt>
    <dgm:pt modelId="{3AAE8865-3F4B-4262-9F12-EBFBAB9B606F}">
      <dgm:prSet phldrT="[Text]"/>
      <dgm:spPr/>
      <dgm:t>
        <a:bodyPr/>
        <a:lstStyle/>
        <a:p>
          <a:r>
            <a:rPr lang="pt-BR" dirty="0"/>
            <a:t>Dependentes</a:t>
          </a:r>
        </a:p>
      </dgm:t>
    </dgm:pt>
    <dgm:pt modelId="{523ED037-422C-4CC8-84B9-CFE7DE8855C5}" type="parTrans" cxnId="{B47E5853-C498-4E68-B7C0-36EDBD9BC5DC}">
      <dgm:prSet/>
      <dgm:spPr/>
      <dgm:t>
        <a:bodyPr/>
        <a:lstStyle/>
        <a:p>
          <a:endParaRPr lang="pt-BR"/>
        </a:p>
      </dgm:t>
    </dgm:pt>
    <dgm:pt modelId="{512578B1-59D9-4D04-8CBD-2C3D39DAC028}" type="sibTrans" cxnId="{B47E5853-C498-4E68-B7C0-36EDBD9BC5DC}">
      <dgm:prSet/>
      <dgm:spPr/>
      <dgm:t>
        <a:bodyPr/>
        <a:lstStyle/>
        <a:p>
          <a:endParaRPr lang="pt-BR"/>
        </a:p>
      </dgm:t>
    </dgm:pt>
    <dgm:pt modelId="{4BE45DD4-C00D-41E3-BDC0-D77F5C9454D7}">
      <dgm:prSet phldrT="[Text]"/>
      <dgm:spPr/>
      <dgm:t>
        <a:bodyPr/>
        <a:lstStyle/>
        <a:p>
          <a:r>
            <a:rPr lang="pt-BR" dirty="0"/>
            <a:t>Tensão</a:t>
          </a:r>
        </a:p>
      </dgm:t>
    </dgm:pt>
    <dgm:pt modelId="{A39E0963-7AF7-458C-A21E-3D785A2C8783}" type="parTrans" cxnId="{E4B9AD52-D096-4F18-B6D3-48CB967C2710}">
      <dgm:prSet/>
      <dgm:spPr/>
      <dgm:t>
        <a:bodyPr/>
        <a:lstStyle/>
        <a:p>
          <a:endParaRPr lang="pt-BR"/>
        </a:p>
      </dgm:t>
    </dgm:pt>
    <dgm:pt modelId="{DE5D5084-A76C-40C6-BFC6-A9A16079DFB0}" type="sibTrans" cxnId="{E4B9AD52-D096-4F18-B6D3-48CB967C2710}">
      <dgm:prSet/>
      <dgm:spPr/>
      <dgm:t>
        <a:bodyPr/>
        <a:lstStyle/>
        <a:p>
          <a:endParaRPr lang="pt-BR"/>
        </a:p>
      </dgm:t>
    </dgm:pt>
    <dgm:pt modelId="{18A6F3C4-CC4E-4785-9BBD-E5B86148D861}">
      <dgm:prSet phldrT="[Text]"/>
      <dgm:spPr/>
      <dgm:t>
        <a:bodyPr/>
        <a:lstStyle/>
        <a:p>
          <a:r>
            <a:rPr lang="pt-BR" dirty="0"/>
            <a:t>Corrente</a:t>
          </a:r>
        </a:p>
      </dgm:t>
    </dgm:pt>
    <dgm:pt modelId="{BF8B243E-3613-4631-81C2-F96919D7BEBB}" type="parTrans" cxnId="{8F4E3F27-2A6B-4D9A-B3D7-1763D191AC03}">
      <dgm:prSet/>
      <dgm:spPr/>
      <dgm:t>
        <a:bodyPr/>
        <a:lstStyle/>
        <a:p>
          <a:endParaRPr lang="pt-BR"/>
        </a:p>
      </dgm:t>
    </dgm:pt>
    <dgm:pt modelId="{1739319C-68CF-4EDE-A221-A96288DF3E24}" type="sibTrans" cxnId="{8F4E3F27-2A6B-4D9A-B3D7-1763D191AC03}">
      <dgm:prSet/>
      <dgm:spPr/>
      <dgm:t>
        <a:bodyPr/>
        <a:lstStyle/>
        <a:p>
          <a:endParaRPr lang="pt-BR"/>
        </a:p>
      </dgm:t>
    </dgm:pt>
    <dgm:pt modelId="{C067875B-0A8B-4D40-AF56-7BA84F1840A9}">
      <dgm:prSet phldrT="[Text]"/>
      <dgm:spPr/>
      <dgm:t>
        <a:bodyPr/>
        <a:lstStyle/>
        <a:p>
          <a:r>
            <a:rPr lang="pt-BR" dirty="0"/>
            <a:t>Tensão</a:t>
          </a:r>
        </a:p>
      </dgm:t>
    </dgm:pt>
    <dgm:pt modelId="{9EFE1267-5078-41A9-98DE-1ACA23F3BBA4}" type="parTrans" cxnId="{FCDF6CC3-832B-4EE8-81CA-FAA8E51B7C71}">
      <dgm:prSet/>
      <dgm:spPr/>
      <dgm:t>
        <a:bodyPr/>
        <a:lstStyle/>
        <a:p>
          <a:endParaRPr lang="pt-BR"/>
        </a:p>
      </dgm:t>
    </dgm:pt>
    <dgm:pt modelId="{6113C03B-26D1-481F-8593-EF45C6908106}" type="sibTrans" cxnId="{FCDF6CC3-832B-4EE8-81CA-FAA8E51B7C71}">
      <dgm:prSet/>
      <dgm:spPr/>
      <dgm:t>
        <a:bodyPr/>
        <a:lstStyle/>
        <a:p>
          <a:endParaRPr lang="pt-BR"/>
        </a:p>
      </dgm:t>
    </dgm:pt>
    <dgm:pt modelId="{B85000A2-A22C-4515-B92E-C51F05C68C13}">
      <dgm:prSet phldrT="[Text]"/>
      <dgm:spPr/>
      <dgm:t>
        <a:bodyPr/>
        <a:lstStyle/>
        <a:p>
          <a:r>
            <a:rPr lang="pt-BR" dirty="0"/>
            <a:t>Corrente</a:t>
          </a:r>
        </a:p>
      </dgm:t>
    </dgm:pt>
    <dgm:pt modelId="{F5CAE9E5-DE99-4E18-9975-323602FEB3D7}" type="parTrans" cxnId="{F84C8A93-7025-4687-854B-0D2D7C6DFC6A}">
      <dgm:prSet/>
      <dgm:spPr/>
      <dgm:t>
        <a:bodyPr/>
        <a:lstStyle/>
        <a:p>
          <a:endParaRPr lang="pt-BR"/>
        </a:p>
      </dgm:t>
    </dgm:pt>
    <dgm:pt modelId="{1E0F3FAA-0922-4B9A-BBD7-391C39E00FEB}" type="sibTrans" cxnId="{F84C8A93-7025-4687-854B-0D2D7C6DFC6A}">
      <dgm:prSet/>
      <dgm:spPr/>
      <dgm:t>
        <a:bodyPr/>
        <a:lstStyle/>
        <a:p>
          <a:endParaRPr lang="pt-BR"/>
        </a:p>
      </dgm:t>
    </dgm:pt>
    <dgm:pt modelId="{634F3217-C131-4684-A554-CC8C249B90B8}" type="pres">
      <dgm:prSet presAssocID="{65428566-2513-4C05-8459-8B782D58E5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133274-F548-4A3E-97EB-1F6228C71390}" type="pres">
      <dgm:prSet presAssocID="{3F10D063-662A-4EBE-BB29-F708C4DCDA17}" presName="hierRoot1" presStyleCnt="0">
        <dgm:presLayoutVars>
          <dgm:hierBranch val="init"/>
        </dgm:presLayoutVars>
      </dgm:prSet>
      <dgm:spPr/>
    </dgm:pt>
    <dgm:pt modelId="{764704BC-40BA-4CAA-AA60-53E033886615}" type="pres">
      <dgm:prSet presAssocID="{3F10D063-662A-4EBE-BB29-F708C4DCDA17}" presName="rootComposite1" presStyleCnt="0"/>
      <dgm:spPr/>
    </dgm:pt>
    <dgm:pt modelId="{2C4B331E-FBEE-4EB2-9D7D-6D58FC9B51C2}" type="pres">
      <dgm:prSet presAssocID="{3F10D063-662A-4EBE-BB29-F708C4DCDA17}" presName="rootText1" presStyleLbl="node0" presStyleIdx="0" presStyleCnt="1">
        <dgm:presLayoutVars>
          <dgm:chPref val="3"/>
        </dgm:presLayoutVars>
      </dgm:prSet>
      <dgm:spPr/>
    </dgm:pt>
    <dgm:pt modelId="{9B579071-DBE8-4C67-8EAD-CE148E7EB7A3}" type="pres">
      <dgm:prSet presAssocID="{3F10D063-662A-4EBE-BB29-F708C4DCDA17}" presName="rootConnector1" presStyleLbl="node1" presStyleIdx="0" presStyleCnt="0"/>
      <dgm:spPr/>
    </dgm:pt>
    <dgm:pt modelId="{2074E7CF-2395-4FBD-BE3E-9217FA6C3C11}" type="pres">
      <dgm:prSet presAssocID="{3F10D063-662A-4EBE-BB29-F708C4DCDA17}" presName="hierChild2" presStyleCnt="0"/>
      <dgm:spPr/>
    </dgm:pt>
    <dgm:pt modelId="{8864C82F-C971-4C49-B8EE-044FF05EDFA6}" type="pres">
      <dgm:prSet presAssocID="{9A57AF35-2DB6-4700-A9AF-6C34B3699435}" presName="Name37" presStyleLbl="parChTrans1D2" presStyleIdx="0" presStyleCnt="2"/>
      <dgm:spPr/>
    </dgm:pt>
    <dgm:pt modelId="{A5B3D9E8-7241-482D-9D9B-2B0B54FFA4B3}" type="pres">
      <dgm:prSet presAssocID="{9CCCE69B-BFAF-4788-936C-BAF83F41B099}" presName="hierRoot2" presStyleCnt="0">
        <dgm:presLayoutVars>
          <dgm:hierBranch val="init"/>
        </dgm:presLayoutVars>
      </dgm:prSet>
      <dgm:spPr/>
    </dgm:pt>
    <dgm:pt modelId="{29D3B2FC-E36D-408B-AE7F-6ED05A7F664D}" type="pres">
      <dgm:prSet presAssocID="{9CCCE69B-BFAF-4788-936C-BAF83F41B099}" presName="rootComposite" presStyleCnt="0"/>
      <dgm:spPr/>
    </dgm:pt>
    <dgm:pt modelId="{4682EF9C-8E68-4007-8AA3-67EBE1046790}" type="pres">
      <dgm:prSet presAssocID="{9CCCE69B-BFAF-4788-936C-BAF83F41B099}" presName="rootText" presStyleLbl="node2" presStyleIdx="0" presStyleCnt="2">
        <dgm:presLayoutVars>
          <dgm:chPref val="3"/>
        </dgm:presLayoutVars>
      </dgm:prSet>
      <dgm:spPr/>
    </dgm:pt>
    <dgm:pt modelId="{517DF186-1BE5-44E5-BCA1-55C95F276771}" type="pres">
      <dgm:prSet presAssocID="{9CCCE69B-BFAF-4788-936C-BAF83F41B099}" presName="rootConnector" presStyleLbl="node2" presStyleIdx="0" presStyleCnt="2"/>
      <dgm:spPr/>
    </dgm:pt>
    <dgm:pt modelId="{53D598EC-10E8-4E93-9AC5-8E38224AF9C3}" type="pres">
      <dgm:prSet presAssocID="{9CCCE69B-BFAF-4788-936C-BAF83F41B099}" presName="hierChild4" presStyleCnt="0"/>
      <dgm:spPr/>
    </dgm:pt>
    <dgm:pt modelId="{FF98F6BC-6D4B-4533-9A84-336FCCA0B74B}" type="pres">
      <dgm:prSet presAssocID="{A39E0963-7AF7-458C-A21E-3D785A2C8783}" presName="Name37" presStyleLbl="parChTrans1D3" presStyleIdx="0" presStyleCnt="4"/>
      <dgm:spPr/>
    </dgm:pt>
    <dgm:pt modelId="{F286A7BC-8971-4962-9DE6-9F2C17E91F96}" type="pres">
      <dgm:prSet presAssocID="{4BE45DD4-C00D-41E3-BDC0-D77F5C9454D7}" presName="hierRoot2" presStyleCnt="0">
        <dgm:presLayoutVars>
          <dgm:hierBranch val="init"/>
        </dgm:presLayoutVars>
      </dgm:prSet>
      <dgm:spPr/>
    </dgm:pt>
    <dgm:pt modelId="{BA880BDE-B77F-4389-A6AA-AFE4E1FB6DDE}" type="pres">
      <dgm:prSet presAssocID="{4BE45DD4-C00D-41E3-BDC0-D77F5C9454D7}" presName="rootComposite" presStyleCnt="0"/>
      <dgm:spPr/>
    </dgm:pt>
    <dgm:pt modelId="{B1C04D2D-C04D-43A4-92E0-B8AFE05B89FC}" type="pres">
      <dgm:prSet presAssocID="{4BE45DD4-C00D-41E3-BDC0-D77F5C9454D7}" presName="rootText" presStyleLbl="node3" presStyleIdx="0" presStyleCnt="4">
        <dgm:presLayoutVars>
          <dgm:chPref val="3"/>
        </dgm:presLayoutVars>
      </dgm:prSet>
      <dgm:spPr/>
    </dgm:pt>
    <dgm:pt modelId="{540E7847-9577-429F-94B1-4FF53489EFBF}" type="pres">
      <dgm:prSet presAssocID="{4BE45DD4-C00D-41E3-BDC0-D77F5C9454D7}" presName="rootConnector" presStyleLbl="node3" presStyleIdx="0" presStyleCnt="4"/>
      <dgm:spPr/>
    </dgm:pt>
    <dgm:pt modelId="{DD4F7DD7-A079-4A03-A07E-92B491FA3634}" type="pres">
      <dgm:prSet presAssocID="{4BE45DD4-C00D-41E3-BDC0-D77F5C9454D7}" presName="hierChild4" presStyleCnt="0"/>
      <dgm:spPr/>
    </dgm:pt>
    <dgm:pt modelId="{DD09A6BF-C2AD-4402-86B3-5F9EEDBE1056}" type="pres">
      <dgm:prSet presAssocID="{4BE45DD4-C00D-41E3-BDC0-D77F5C9454D7}" presName="hierChild5" presStyleCnt="0"/>
      <dgm:spPr/>
    </dgm:pt>
    <dgm:pt modelId="{EB31AB8E-7AEE-436E-BC09-86BA56564600}" type="pres">
      <dgm:prSet presAssocID="{BF8B243E-3613-4631-81C2-F96919D7BEBB}" presName="Name37" presStyleLbl="parChTrans1D3" presStyleIdx="1" presStyleCnt="4"/>
      <dgm:spPr/>
    </dgm:pt>
    <dgm:pt modelId="{221F6ECB-EC44-44F9-8939-7B2EB69BCE7C}" type="pres">
      <dgm:prSet presAssocID="{18A6F3C4-CC4E-4785-9BBD-E5B86148D861}" presName="hierRoot2" presStyleCnt="0">
        <dgm:presLayoutVars>
          <dgm:hierBranch val="init"/>
        </dgm:presLayoutVars>
      </dgm:prSet>
      <dgm:spPr/>
    </dgm:pt>
    <dgm:pt modelId="{24287046-FBA6-4DB0-81B6-C0673B5AB340}" type="pres">
      <dgm:prSet presAssocID="{18A6F3C4-CC4E-4785-9BBD-E5B86148D861}" presName="rootComposite" presStyleCnt="0"/>
      <dgm:spPr/>
    </dgm:pt>
    <dgm:pt modelId="{2EB49DA6-AABC-4406-91B0-0816552CF284}" type="pres">
      <dgm:prSet presAssocID="{18A6F3C4-CC4E-4785-9BBD-E5B86148D861}" presName="rootText" presStyleLbl="node3" presStyleIdx="1" presStyleCnt="4">
        <dgm:presLayoutVars>
          <dgm:chPref val="3"/>
        </dgm:presLayoutVars>
      </dgm:prSet>
      <dgm:spPr/>
    </dgm:pt>
    <dgm:pt modelId="{FF382326-D37B-489B-A2FB-C61E12A9826E}" type="pres">
      <dgm:prSet presAssocID="{18A6F3C4-CC4E-4785-9BBD-E5B86148D861}" presName="rootConnector" presStyleLbl="node3" presStyleIdx="1" presStyleCnt="4"/>
      <dgm:spPr/>
    </dgm:pt>
    <dgm:pt modelId="{FC1ABB11-38BC-4D52-84FA-38A18DE3604F}" type="pres">
      <dgm:prSet presAssocID="{18A6F3C4-CC4E-4785-9BBD-E5B86148D861}" presName="hierChild4" presStyleCnt="0"/>
      <dgm:spPr/>
    </dgm:pt>
    <dgm:pt modelId="{7A09FD9E-FFF4-4EF7-BF6B-3CB62F1E0134}" type="pres">
      <dgm:prSet presAssocID="{18A6F3C4-CC4E-4785-9BBD-E5B86148D861}" presName="hierChild5" presStyleCnt="0"/>
      <dgm:spPr/>
    </dgm:pt>
    <dgm:pt modelId="{2032A902-8062-40D0-B71B-09912F7346AC}" type="pres">
      <dgm:prSet presAssocID="{9CCCE69B-BFAF-4788-936C-BAF83F41B099}" presName="hierChild5" presStyleCnt="0"/>
      <dgm:spPr/>
    </dgm:pt>
    <dgm:pt modelId="{C68529CD-20F5-4F97-844A-C47730E1E773}" type="pres">
      <dgm:prSet presAssocID="{523ED037-422C-4CC8-84B9-CFE7DE8855C5}" presName="Name37" presStyleLbl="parChTrans1D2" presStyleIdx="1" presStyleCnt="2"/>
      <dgm:spPr/>
    </dgm:pt>
    <dgm:pt modelId="{B27FB2E2-7E3F-434B-902C-E2AC233EE90F}" type="pres">
      <dgm:prSet presAssocID="{3AAE8865-3F4B-4262-9F12-EBFBAB9B606F}" presName="hierRoot2" presStyleCnt="0">
        <dgm:presLayoutVars>
          <dgm:hierBranch val="init"/>
        </dgm:presLayoutVars>
      </dgm:prSet>
      <dgm:spPr/>
    </dgm:pt>
    <dgm:pt modelId="{712491AE-755E-44AA-BEFD-BD053FBC2880}" type="pres">
      <dgm:prSet presAssocID="{3AAE8865-3F4B-4262-9F12-EBFBAB9B606F}" presName="rootComposite" presStyleCnt="0"/>
      <dgm:spPr/>
    </dgm:pt>
    <dgm:pt modelId="{7915A598-4EF9-4C3C-ABF7-9B23DFB99669}" type="pres">
      <dgm:prSet presAssocID="{3AAE8865-3F4B-4262-9F12-EBFBAB9B606F}" presName="rootText" presStyleLbl="node2" presStyleIdx="1" presStyleCnt="2">
        <dgm:presLayoutVars>
          <dgm:chPref val="3"/>
        </dgm:presLayoutVars>
      </dgm:prSet>
      <dgm:spPr/>
    </dgm:pt>
    <dgm:pt modelId="{739259B8-52DB-42C0-AF51-463CC1007E08}" type="pres">
      <dgm:prSet presAssocID="{3AAE8865-3F4B-4262-9F12-EBFBAB9B606F}" presName="rootConnector" presStyleLbl="node2" presStyleIdx="1" presStyleCnt="2"/>
      <dgm:spPr/>
    </dgm:pt>
    <dgm:pt modelId="{9CDB5752-AEDE-489C-B4FD-E9A4693BB50D}" type="pres">
      <dgm:prSet presAssocID="{3AAE8865-3F4B-4262-9F12-EBFBAB9B606F}" presName="hierChild4" presStyleCnt="0"/>
      <dgm:spPr/>
    </dgm:pt>
    <dgm:pt modelId="{A0F3FCF5-276E-4F41-BBAE-8434CCF2024E}" type="pres">
      <dgm:prSet presAssocID="{9EFE1267-5078-41A9-98DE-1ACA23F3BBA4}" presName="Name37" presStyleLbl="parChTrans1D3" presStyleIdx="2" presStyleCnt="4"/>
      <dgm:spPr/>
    </dgm:pt>
    <dgm:pt modelId="{F2848FD4-CFC1-4E9C-9311-346C3AE278FE}" type="pres">
      <dgm:prSet presAssocID="{C067875B-0A8B-4D40-AF56-7BA84F1840A9}" presName="hierRoot2" presStyleCnt="0">
        <dgm:presLayoutVars>
          <dgm:hierBranch val="init"/>
        </dgm:presLayoutVars>
      </dgm:prSet>
      <dgm:spPr/>
    </dgm:pt>
    <dgm:pt modelId="{18E975FF-17BA-4750-885A-5281FEBE2696}" type="pres">
      <dgm:prSet presAssocID="{C067875B-0A8B-4D40-AF56-7BA84F1840A9}" presName="rootComposite" presStyleCnt="0"/>
      <dgm:spPr/>
    </dgm:pt>
    <dgm:pt modelId="{288F9DE3-8984-4CB9-860A-8002DDB68128}" type="pres">
      <dgm:prSet presAssocID="{C067875B-0A8B-4D40-AF56-7BA84F1840A9}" presName="rootText" presStyleLbl="node3" presStyleIdx="2" presStyleCnt="4">
        <dgm:presLayoutVars>
          <dgm:chPref val="3"/>
        </dgm:presLayoutVars>
      </dgm:prSet>
      <dgm:spPr/>
    </dgm:pt>
    <dgm:pt modelId="{E79330A0-7829-48D1-9F1A-F1C0A492E1DB}" type="pres">
      <dgm:prSet presAssocID="{C067875B-0A8B-4D40-AF56-7BA84F1840A9}" presName="rootConnector" presStyleLbl="node3" presStyleIdx="2" presStyleCnt="4"/>
      <dgm:spPr/>
    </dgm:pt>
    <dgm:pt modelId="{969E57E5-975A-4D3D-9F63-EDEDA3586C0F}" type="pres">
      <dgm:prSet presAssocID="{C067875B-0A8B-4D40-AF56-7BA84F1840A9}" presName="hierChild4" presStyleCnt="0"/>
      <dgm:spPr/>
    </dgm:pt>
    <dgm:pt modelId="{922B6F80-CABF-43FB-B052-6E94E4C576E2}" type="pres">
      <dgm:prSet presAssocID="{C067875B-0A8B-4D40-AF56-7BA84F1840A9}" presName="hierChild5" presStyleCnt="0"/>
      <dgm:spPr/>
    </dgm:pt>
    <dgm:pt modelId="{BEA2D17B-01F2-4376-89C7-038EFA31F65A}" type="pres">
      <dgm:prSet presAssocID="{F5CAE9E5-DE99-4E18-9975-323602FEB3D7}" presName="Name37" presStyleLbl="parChTrans1D3" presStyleIdx="3" presStyleCnt="4"/>
      <dgm:spPr/>
    </dgm:pt>
    <dgm:pt modelId="{4DAE7152-1446-4067-8467-EDCA9ED20679}" type="pres">
      <dgm:prSet presAssocID="{B85000A2-A22C-4515-B92E-C51F05C68C13}" presName="hierRoot2" presStyleCnt="0">
        <dgm:presLayoutVars>
          <dgm:hierBranch val="init"/>
        </dgm:presLayoutVars>
      </dgm:prSet>
      <dgm:spPr/>
    </dgm:pt>
    <dgm:pt modelId="{DF002116-7DF4-4E73-9DCB-145603959A64}" type="pres">
      <dgm:prSet presAssocID="{B85000A2-A22C-4515-B92E-C51F05C68C13}" presName="rootComposite" presStyleCnt="0"/>
      <dgm:spPr/>
    </dgm:pt>
    <dgm:pt modelId="{53BE5674-D6C8-46D8-BF4C-5DF61C9EFA66}" type="pres">
      <dgm:prSet presAssocID="{B85000A2-A22C-4515-B92E-C51F05C68C13}" presName="rootText" presStyleLbl="node3" presStyleIdx="3" presStyleCnt="4">
        <dgm:presLayoutVars>
          <dgm:chPref val="3"/>
        </dgm:presLayoutVars>
      </dgm:prSet>
      <dgm:spPr/>
    </dgm:pt>
    <dgm:pt modelId="{E330F595-B105-4579-8569-5878B6C40F35}" type="pres">
      <dgm:prSet presAssocID="{B85000A2-A22C-4515-B92E-C51F05C68C13}" presName="rootConnector" presStyleLbl="node3" presStyleIdx="3" presStyleCnt="4"/>
      <dgm:spPr/>
    </dgm:pt>
    <dgm:pt modelId="{F2FD4F3A-9C8A-46FA-BE2F-6BC1495A1B4A}" type="pres">
      <dgm:prSet presAssocID="{B85000A2-A22C-4515-B92E-C51F05C68C13}" presName="hierChild4" presStyleCnt="0"/>
      <dgm:spPr/>
    </dgm:pt>
    <dgm:pt modelId="{869906A8-3EB9-4568-9E68-77DA4B938C95}" type="pres">
      <dgm:prSet presAssocID="{B85000A2-A22C-4515-B92E-C51F05C68C13}" presName="hierChild5" presStyleCnt="0"/>
      <dgm:spPr/>
    </dgm:pt>
    <dgm:pt modelId="{46DFF352-573C-40D0-9519-187D0FB991D7}" type="pres">
      <dgm:prSet presAssocID="{3AAE8865-3F4B-4262-9F12-EBFBAB9B606F}" presName="hierChild5" presStyleCnt="0"/>
      <dgm:spPr/>
    </dgm:pt>
    <dgm:pt modelId="{C231BB46-8286-4C44-A4A7-EDE272C8F1E0}" type="pres">
      <dgm:prSet presAssocID="{3F10D063-662A-4EBE-BB29-F708C4DCDA17}" presName="hierChild3" presStyleCnt="0"/>
      <dgm:spPr/>
    </dgm:pt>
  </dgm:ptLst>
  <dgm:cxnLst>
    <dgm:cxn modelId="{26B0F702-2B63-468B-9B6A-805D1708B4EF}" type="presOf" srcId="{9CCCE69B-BFAF-4788-936C-BAF83F41B099}" destId="{4682EF9C-8E68-4007-8AA3-67EBE1046790}" srcOrd="0" destOrd="0" presId="urn:microsoft.com/office/officeart/2005/8/layout/orgChart1"/>
    <dgm:cxn modelId="{9EB03013-8137-4FB1-9704-1E7B9ED608B5}" type="presOf" srcId="{18A6F3C4-CC4E-4785-9BBD-E5B86148D861}" destId="{FF382326-D37B-489B-A2FB-C61E12A9826E}" srcOrd="1" destOrd="0" presId="urn:microsoft.com/office/officeart/2005/8/layout/orgChart1"/>
    <dgm:cxn modelId="{E4D6E515-50E7-4296-857D-74C1F6CE0375}" type="presOf" srcId="{4BE45DD4-C00D-41E3-BDC0-D77F5C9454D7}" destId="{B1C04D2D-C04D-43A4-92E0-B8AFE05B89FC}" srcOrd="0" destOrd="0" presId="urn:microsoft.com/office/officeart/2005/8/layout/orgChart1"/>
    <dgm:cxn modelId="{25E71517-DEAE-4A18-8F8B-5B9C998D0A17}" type="presOf" srcId="{B85000A2-A22C-4515-B92E-C51F05C68C13}" destId="{53BE5674-D6C8-46D8-BF4C-5DF61C9EFA66}" srcOrd="0" destOrd="0" presId="urn:microsoft.com/office/officeart/2005/8/layout/orgChart1"/>
    <dgm:cxn modelId="{1484AE18-2E38-4861-B9F0-154E138CC2EE}" type="presOf" srcId="{BF8B243E-3613-4631-81C2-F96919D7BEBB}" destId="{EB31AB8E-7AEE-436E-BC09-86BA56564600}" srcOrd="0" destOrd="0" presId="urn:microsoft.com/office/officeart/2005/8/layout/orgChart1"/>
    <dgm:cxn modelId="{C1BA1326-8880-4EE6-81EA-100EE6136F18}" type="presOf" srcId="{3AAE8865-3F4B-4262-9F12-EBFBAB9B606F}" destId="{739259B8-52DB-42C0-AF51-463CC1007E08}" srcOrd="1" destOrd="0" presId="urn:microsoft.com/office/officeart/2005/8/layout/orgChart1"/>
    <dgm:cxn modelId="{8F4E3F27-2A6B-4D9A-B3D7-1763D191AC03}" srcId="{9CCCE69B-BFAF-4788-936C-BAF83F41B099}" destId="{18A6F3C4-CC4E-4785-9BBD-E5B86148D861}" srcOrd="1" destOrd="0" parTransId="{BF8B243E-3613-4631-81C2-F96919D7BEBB}" sibTransId="{1739319C-68CF-4EDE-A221-A96288DF3E24}"/>
    <dgm:cxn modelId="{C10C6128-9E56-4131-82FF-709DDADBEE3F}" type="presOf" srcId="{523ED037-422C-4CC8-84B9-CFE7DE8855C5}" destId="{C68529CD-20F5-4F97-844A-C47730E1E773}" srcOrd="0" destOrd="0" presId="urn:microsoft.com/office/officeart/2005/8/layout/orgChart1"/>
    <dgm:cxn modelId="{D4B51329-0DA2-495B-B8AC-155F0D8CF5E3}" type="presOf" srcId="{3AAE8865-3F4B-4262-9F12-EBFBAB9B606F}" destId="{7915A598-4EF9-4C3C-ABF7-9B23DFB99669}" srcOrd="0" destOrd="0" presId="urn:microsoft.com/office/officeart/2005/8/layout/orgChart1"/>
    <dgm:cxn modelId="{5EDFE435-5A32-4FC8-9650-5578D8388B22}" type="presOf" srcId="{C067875B-0A8B-4D40-AF56-7BA84F1840A9}" destId="{E79330A0-7829-48D1-9F1A-F1C0A492E1DB}" srcOrd="1" destOrd="0" presId="urn:microsoft.com/office/officeart/2005/8/layout/orgChart1"/>
    <dgm:cxn modelId="{C277355B-5AE9-419E-91BD-8BC9347739E0}" type="presOf" srcId="{9EFE1267-5078-41A9-98DE-1ACA23F3BBA4}" destId="{A0F3FCF5-276E-4F41-BBAE-8434CCF2024E}" srcOrd="0" destOrd="0" presId="urn:microsoft.com/office/officeart/2005/8/layout/orgChart1"/>
    <dgm:cxn modelId="{E0F39347-F87A-4751-8F85-A906A8F70142}" type="presOf" srcId="{18A6F3C4-CC4E-4785-9BBD-E5B86148D861}" destId="{2EB49DA6-AABC-4406-91B0-0816552CF284}" srcOrd="0" destOrd="0" presId="urn:microsoft.com/office/officeart/2005/8/layout/orgChart1"/>
    <dgm:cxn modelId="{39BB8C48-B7DC-47D7-BFC9-60361F84C735}" type="presOf" srcId="{9CCCE69B-BFAF-4788-936C-BAF83F41B099}" destId="{517DF186-1BE5-44E5-BCA1-55C95F276771}" srcOrd="1" destOrd="0" presId="urn:microsoft.com/office/officeart/2005/8/layout/orgChart1"/>
    <dgm:cxn modelId="{F7C8F468-52CB-4495-87AE-3F6CAA1CC6BC}" srcId="{3F10D063-662A-4EBE-BB29-F708C4DCDA17}" destId="{9CCCE69B-BFAF-4788-936C-BAF83F41B099}" srcOrd="0" destOrd="0" parTransId="{9A57AF35-2DB6-4700-A9AF-6C34B3699435}" sibTransId="{014E54E7-231C-47C2-8EDE-85410FD565AC}"/>
    <dgm:cxn modelId="{E4B9AD52-D096-4F18-B6D3-48CB967C2710}" srcId="{9CCCE69B-BFAF-4788-936C-BAF83F41B099}" destId="{4BE45DD4-C00D-41E3-BDC0-D77F5C9454D7}" srcOrd="0" destOrd="0" parTransId="{A39E0963-7AF7-458C-A21E-3D785A2C8783}" sibTransId="{DE5D5084-A76C-40C6-BFC6-A9A16079DFB0}"/>
    <dgm:cxn modelId="{B47E5853-C498-4E68-B7C0-36EDBD9BC5DC}" srcId="{3F10D063-662A-4EBE-BB29-F708C4DCDA17}" destId="{3AAE8865-3F4B-4262-9F12-EBFBAB9B606F}" srcOrd="1" destOrd="0" parTransId="{523ED037-422C-4CC8-84B9-CFE7DE8855C5}" sibTransId="{512578B1-59D9-4D04-8CBD-2C3D39DAC028}"/>
    <dgm:cxn modelId="{3992008F-EFF5-4518-BBC7-8F6466B7E758}" type="presOf" srcId="{C067875B-0A8B-4D40-AF56-7BA84F1840A9}" destId="{288F9DE3-8984-4CB9-860A-8002DDB68128}" srcOrd="0" destOrd="0" presId="urn:microsoft.com/office/officeart/2005/8/layout/orgChart1"/>
    <dgm:cxn modelId="{CD475A8F-8A71-4FE4-934F-5382DFC7627A}" type="presOf" srcId="{9A57AF35-2DB6-4700-A9AF-6C34B3699435}" destId="{8864C82F-C971-4C49-B8EE-044FF05EDFA6}" srcOrd="0" destOrd="0" presId="urn:microsoft.com/office/officeart/2005/8/layout/orgChart1"/>
    <dgm:cxn modelId="{F84C8A93-7025-4687-854B-0D2D7C6DFC6A}" srcId="{3AAE8865-3F4B-4262-9F12-EBFBAB9B606F}" destId="{B85000A2-A22C-4515-B92E-C51F05C68C13}" srcOrd="1" destOrd="0" parTransId="{F5CAE9E5-DE99-4E18-9975-323602FEB3D7}" sibTransId="{1E0F3FAA-0922-4B9A-BBD7-391C39E00FEB}"/>
    <dgm:cxn modelId="{F6EC4FA8-3368-48B4-AF47-855C692EB229}" type="presOf" srcId="{F5CAE9E5-DE99-4E18-9975-323602FEB3D7}" destId="{BEA2D17B-01F2-4376-89C7-038EFA31F65A}" srcOrd="0" destOrd="0" presId="urn:microsoft.com/office/officeart/2005/8/layout/orgChart1"/>
    <dgm:cxn modelId="{FCDF6CC3-832B-4EE8-81CA-FAA8E51B7C71}" srcId="{3AAE8865-3F4B-4262-9F12-EBFBAB9B606F}" destId="{C067875B-0A8B-4D40-AF56-7BA84F1840A9}" srcOrd="0" destOrd="0" parTransId="{9EFE1267-5078-41A9-98DE-1ACA23F3BBA4}" sibTransId="{6113C03B-26D1-481F-8593-EF45C6908106}"/>
    <dgm:cxn modelId="{824273CD-7D58-437F-96BD-8B4DF56AF911}" type="presOf" srcId="{3F10D063-662A-4EBE-BB29-F708C4DCDA17}" destId="{9B579071-DBE8-4C67-8EAD-CE148E7EB7A3}" srcOrd="1" destOrd="0" presId="urn:microsoft.com/office/officeart/2005/8/layout/orgChart1"/>
    <dgm:cxn modelId="{4A6DE1CE-15A9-473C-BAD9-93C543DC5E3C}" type="presOf" srcId="{A39E0963-7AF7-458C-A21E-3D785A2C8783}" destId="{FF98F6BC-6D4B-4533-9A84-336FCCA0B74B}" srcOrd="0" destOrd="0" presId="urn:microsoft.com/office/officeart/2005/8/layout/orgChart1"/>
    <dgm:cxn modelId="{7F7EBAD1-3245-47E5-8D80-938D74A6D821}" type="presOf" srcId="{65428566-2513-4C05-8459-8B782D58E503}" destId="{634F3217-C131-4684-A554-CC8C249B90B8}" srcOrd="0" destOrd="0" presId="urn:microsoft.com/office/officeart/2005/8/layout/orgChart1"/>
    <dgm:cxn modelId="{3DDABCE3-13FF-4532-B7CA-E9B5D2EFB66E}" srcId="{65428566-2513-4C05-8459-8B782D58E503}" destId="{3F10D063-662A-4EBE-BB29-F708C4DCDA17}" srcOrd="0" destOrd="0" parTransId="{A6765B00-54DF-4D53-B1A4-79B74D6DCF72}" sibTransId="{0AD683BA-D9BF-43FA-8042-D744714749BF}"/>
    <dgm:cxn modelId="{60DBEDEB-284F-4DF1-9C3C-5A4C03A2B611}" type="presOf" srcId="{4BE45DD4-C00D-41E3-BDC0-D77F5C9454D7}" destId="{540E7847-9577-429F-94B1-4FF53489EFBF}" srcOrd="1" destOrd="0" presId="urn:microsoft.com/office/officeart/2005/8/layout/orgChart1"/>
    <dgm:cxn modelId="{69B4E7FA-03CA-4513-ABBC-609C4766781A}" type="presOf" srcId="{B85000A2-A22C-4515-B92E-C51F05C68C13}" destId="{E330F595-B105-4579-8569-5878B6C40F35}" srcOrd="1" destOrd="0" presId="urn:microsoft.com/office/officeart/2005/8/layout/orgChart1"/>
    <dgm:cxn modelId="{276CE6FD-18F7-4E01-9875-E92B3E1538FD}" type="presOf" srcId="{3F10D063-662A-4EBE-BB29-F708C4DCDA17}" destId="{2C4B331E-FBEE-4EB2-9D7D-6D58FC9B51C2}" srcOrd="0" destOrd="0" presId="urn:microsoft.com/office/officeart/2005/8/layout/orgChart1"/>
    <dgm:cxn modelId="{9577E52D-C239-4CFF-B38A-7159D59BD042}" type="presParOf" srcId="{634F3217-C131-4684-A554-CC8C249B90B8}" destId="{09133274-F548-4A3E-97EB-1F6228C71390}" srcOrd="0" destOrd="0" presId="urn:microsoft.com/office/officeart/2005/8/layout/orgChart1"/>
    <dgm:cxn modelId="{F2A2CE4C-875D-4CFB-A96A-13C48DCB470A}" type="presParOf" srcId="{09133274-F548-4A3E-97EB-1F6228C71390}" destId="{764704BC-40BA-4CAA-AA60-53E033886615}" srcOrd="0" destOrd="0" presId="urn:microsoft.com/office/officeart/2005/8/layout/orgChart1"/>
    <dgm:cxn modelId="{6ABAF5BD-AE52-4B8F-9A27-53CAB1072C9B}" type="presParOf" srcId="{764704BC-40BA-4CAA-AA60-53E033886615}" destId="{2C4B331E-FBEE-4EB2-9D7D-6D58FC9B51C2}" srcOrd="0" destOrd="0" presId="urn:microsoft.com/office/officeart/2005/8/layout/orgChart1"/>
    <dgm:cxn modelId="{2A74DF68-01C2-41F5-AF26-C13526E6F06D}" type="presParOf" srcId="{764704BC-40BA-4CAA-AA60-53E033886615}" destId="{9B579071-DBE8-4C67-8EAD-CE148E7EB7A3}" srcOrd="1" destOrd="0" presId="urn:microsoft.com/office/officeart/2005/8/layout/orgChart1"/>
    <dgm:cxn modelId="{DF16D54D-5143-46A6-A67B-111BBFB50F77}" type="presParOf" srcId="{09133274-F548-4A3E-97EB-1F6228C71390}" destId="{2074E7CF-2395-4FBD-BE3E-9217FA6C3C11}" srcOrd="1" destOrd="0" presId="urn:microsoft.com/office/officeart/2005/8/layout/orgChart1"/>
    <dgm:cxn modelId="{2E9E6B76-67C7-4AC3-B3A9-9BA754296120}" type="presParOf" srcId="{2074E7CF-2395-4FBD-BE3E-9217FA6C3C11}" destId="{8864C82F-C971-4C49-B8EE-044FF05EDFA6}" srcOrd="0" destOrd="0" presId="urn:microsoft.com/office/officeart/2005/8/layout/orgChart1"/>
    <dgm:cxn modelId="{6AE143B8-C88F-4E40-A733-4EAF5B2A7656}" type="presParOf" srcId="{2074E7CF-2395-4FBD-BE3E-9217FA6C3C11}" destId="{A5B3D9E8-7241-482D-9D9B-2B0B54FFA4B3}" srcOrd="1" destOrd="0" presId="urn:microsoft.com/office/officeart/2005/8/layout/orgChart1"/>
    <dgm:cxn modelId="{7B05AA1F-06FD-49BB-B744-5F025902D204}" type="presParOf" srcId="{A5B3D9E8-7241-482D-9D9B-2B0B54FFA4B3}" destId="{29D3B2FC-E36D-408B-AE7F-6ED05A7F664D}" srcOrd="0" destOrd="0" presId="urn:microsoft.com/office/officeart/2005/8/layout/orgChart1"/>
    <dgm:cxn modelId="{C7E5A370-23A6-4CB7-B0D1-8CF3CB9F88AE}" type="presParOf" srcId="{29D3B2FC-E36D-408B-AE7F-6ED05A7F664D}" destId="{4682EF9C-8E68-4007-8AA3-67EBE1046790}" srcOrd="0" destOrd="0" presId="urn:microsoft.com/office/officeart/2005/8/layout/orgChart1"/>
    <dgm:cxn modelId="{27142E87-BF20-47A2-91E8-315EC8FFCFFC}" type="presParOf" srcId="{29D3B2FC-E36D-408B-AE7F-6ED05A7F664D}" destId="{517DF186-1BE5-44E5-BCA1-55C95F276771}" srcOrd="1" destOrd="0" presId="urn:microsoft.com/office/officeart/2005/8/layout/orgChart1"/>
    <dgm:cxn modelId="{1525F78C-606F-422B-8037-EF468F4A5A3E}" type="presParOf" srcId="{A5B3D9E8-7241-482D-9D9B-2B0B54FFA4B3}" destId="{53D598EC-10E8-4E93-9AC5-8E38224AF9C3}" srcOrd="1" destOrd="0" presId="urn:microsoft.com/office/officeart/2005/8/layout/orgChart1"/>
    <dgm:cxn modelId="{2771757B-A7DD-44D1-A18C-24965EC38F59}" type="presParOf" srcId="{53D598EC-10E8-4E93-9AC5-8E38224AF9C3}" destId="{FF98F6BC-6D4B-4533-9A84-336FCCA0B74B}" srcOrd="0" destOrd="0" presId="urn:microsoft.com/office/officeart/2005/8/layout/orgChart1"/>
    <dgm:cxn modelId="{F16429D7-3B52-459B-8FD4-C28EBEDE95C0}" type="presParOf" srcId="{53D598EC-10E8-4E93-9AC5-8E38224AF9C3}" destId="{F286A7BC-8971-4962-9DE6-9F2C17E91F96}" srcOrd="1" destOrd="0" presId="urn:microsoft.com/office/officeart/2005/8/layout/orgChart1"/>
    <dgm:cxn modelId="{F1D446AA-AC74-4C97-A8A6-D2CF5A83D1AB}" type="presParOf" srcId="{F286A7BC-8971-4962-9DE6-9F2C17E91F96}" destId="{BA880BDE-B77F-4389-A6AA-AFE4E1FB6DDE}" srcOrd="0" destOrd="0" presId="urn:microsoft.com/office/officeart/2005/8/layout/orgChart1"/>
    <dgm:cxn modelId="{D2ACCA84-AB3D-4DE6-A91D-6C80715AEEDC}" type="presParOf" srcId="{BA880BDE-B77F-4389-A6AA-AFE4E1FB6DDE}" destId="{B1C04D2D-C04D-43A4-92E0-B8AFE05B89FC}" srcOrd="0" destOrd="0" presId="urn:microsoft.com/office/officeart/2005/8/layout/orgChart1"/>
    <dgm:cxn modelId="{748D2657-DE73-4BAC-8FFF-98F460C4866B}" type="presParOf" srcId="{BA880BDE-B77F-4389-A6AA-AFE4E1FB6DDE}" destId="{540E7847-9577-429F-94B1-4FF53489EFBF}" srcOrd="1" destOrd="0" presId="urn:microsoft.com/office/officeart/2005/8/layout/orgChart1"/>
    <dgm:cxn modelId="{A6A46E53-0B7A-41FE-88AA-F1888ECA79EB}" type="presParOf" srcId="{F286A7BC-8971-4962-9DE6-9F2C17E91F96}" destId="{DD4F7DD7-A079-4A03-A07E-92B491FA3634}" srcOrd="1" destOrd="0" presId="urn:microsoft.com/office/officeart/2005/8/layout/orgChart1"/>
    <dgm:cxn modelId="{A6FDA467-4912-4166-BDBE-33C0B63597AF}" type="presParOf" srcId="{F286A7BC-8971-4962-9DE6-9F2C17E91F96}" destId="{DD09A6BF-C2AD-4402-86B3-5F9EEDBE1056}" srcOrd="2" destOrd="0" presId="urn:microsoft.com/office/officeart/2005/8/layout/orgChart1"/>
    <dgm:cxn modelId="{71EB9093-9331-4A01-8EF2-2A14745D5AD3}" type="presParOf" srcId="{53D598EC-10E8-4E93-9AC5-8E38224AF9C3}" destId="{EB31AB8E-7AEE-436E-BC09-86BA56564600}" srcOrd="2" destOrd="0" presId="urn:microsoft.com/office/officeart/2005/8/layout/orgChart1"/>
    <dgm:cxn modelId="{6E875856-9081-4E9D-BEA5-CDE7F2B96894}" type="presParOf" srcId="{53D598EC-10E8-4E93-9AC5-8E38224AF9C3}" destId="{221F6ECB-EC44-44F9-8939-7B2EB69BCE7C}" srcOrd="3" destOrd="0" presId="urn:microsoft.com/office/officeart/2005/8/layout/orgChart1"/>
    <dgm:cxn modelId="{EE1ED5B8-56A7-4D55-B9CF-DF8945BBFDB1}" type="presParOf" srcId="{221F6ECB-EC44-44F9-8939-7B2EB69BCE7C}" destId="{24287046-FBA6-4DB0-81B6-C0673B5AB340}" srcOrd="0" destOrd="0" presId="urn:microsoft.com/office/officeart/2005/8/layout/orgChart1"/>
    <dgm:cxn modelId="{90EC85C9-F2A4-421C-B03F-983135CBAAE9}" type="presParOf" srcId="{24287046-FBA6-4DB0-81B6-C0673B5AB340}" destId="{2EB49DA6-AABC-4406-91B0-0816552CF284}" srcOrd="0" destOrd="0" presId="urn:microsoft.com/office/officeart/2005/8/layout/orgChart1"/>
    <dgm:cxn modelId="{FC3AFB21-0699-43F4-98B4-5A99C4084C6C}" type="presParOf" srcId="{24287046-FBA6-4DB0-81B6-C0673B5AB340}" destId="{FF382326-D37B-489B-A2FB-C61E12A9826E}" srcOrd="1" destOrd="0" presId="urn:microsoft.com/office/officeart/2005/8/layout/orgChart1"/>
    <dgm:cxn modelId="{E11FA16A-8C8C-42C8-8D51-F11A95606BCF}" type="presParOf" srcId="{221F6ECB-EC44-44F9-8939-7B2EB69BCE7C}" destId="{FC1ABB11-38BC-4D52-84FA-38A18DE3604F}" srcOrd="1" destOrd="0" presId="urn:microsoft.com/office/officeart/2005/8/layout/orgChart1"/>
    <dgm:cxn modelId="{CD40E245-3334-4B07-AED3-98DA3E1F29F3}" type="presParOf" srcId="{221F6ECB-EC44-44F9-8939-7B2EB69BCE7C}" destId="{7A09FD9E-FFF4-4EF7-BF6B-3CB62F1E0134}" srcOrd="2" destOrd="0" presId="urn:microsoft.com/office/officeart/2005/8/layout/orgChart1"/>
    <dgm:cxn modelId="{9A21AFB7-8EFF-479E-9031-22E59645C9F6}" type="presParOf" srcId="{A5B3D9E8-7241-482D-9D9B-2B0B54FFA4B3}" destId="{2032A902-8062-40D0-B71B-09912F7346AC}" srcOrd="2" destOrd="0" presId="urn:microsoft.com/office/officeart/2005/8/layout/orgChart1"/>
    <dgm:cxn modelId="{BF335035-1027-404B-81F6-B88C5ED6FD92}" type="presParOf" srcId="{2074E7CF-2395-4FBD-BE3E-9217FA6C3C11}" destId="{C68529CD-20F5-4F97-844A-C47730E1E773}" srcOrd="2" destOrd="0" presId="urn:microsoft.com/office/officeart/2005/8/layout/orgChart1"/>
    <dgm:cxn modelId="{13F33BD9-CA5F-4EAA-A29D-1F1EF067AD38}" type="presParOf" srcId="{2074E7CF-2395-4FBD-BE3E-9217FA6C3C11}" destId="{B27FB2E2-7E3F-434B-902C-E2AC233EE90F}" srcOrd="3" destOrd="0" presId="urn:microsoft.com/office/officeart/2005/8/layout/orgChart1"/>
    <dgm:cxn modelId="{54BD515D-C7E8-4F02-8B4A-7231842F2D0E}" type="presParOf" srcId="{B27FB2E2-7E3F-434B-902C-E2AC233EE90F}" destId="{712491AE-755E-44AA-BEFD-BD053FBC2880}" srcOrd="0" destOrd="0" presId="urn:microsoft.com/office/officeart/2005/8/layout/orgChart1"/>
    <dgm:cxn modelId="{1BB7F32E-1B1D-42F6-AA18-07431FE792C9}" type="presParOf" srcId="{712491AE-755E-44AA-BEFD-BD053FBC2880}" destId="{7915A598-4EF9-4C3C-ABF7-9B23DFB99669}" srcOrd="0" destOrd="0" presId="urn:microsoft.com/office/officeart/2005/8/layout/orgChart1"/>
    <dgm:cxn modelId="{59809C69-7B02-466E-851B-E6D1199DB930}" type="presParOf" srcId="{712491AE-755E-44AA-BEFD-BD053FBC2880}" destId="{739259B8-52DB-42C0-AF51-463CC1007E08}" srcOrd="1" destOrd="0" presId="urn:microsoft.com/office/officeart/2005/8/layout/orgChart1"/>
    <dgm:cxn modelId="{AB901333-3223-451A-AE6D-8810BEB86BAE}" type="presParOf" srcId="{B27FB2E2-7E3F-434B-902C-E2AC233EE90F}" destId="{9CDB5752-AEDE-489C-B4FD-E9A4693BB50D}" srcOrd="1" destOrd="0" presId="urn:microsoft.com/office/officeart/2005/8/layout/orgChart1"/>
    <dgm:cxn modelId="{6536D772-AF7D-47DF-A6C2-50B3F4F2B9E5}" type="presParOf" srcId="{9CDB5752-AEDE-489C-B4FD-E9A4693BB50D}" destId="{A0F3FCF5-276E-4F41-BBAE-8434CCF2024E}" srcOrd="0" destOrd="0" presId="urn:microsoft.com/office/officeart/2005/8/layout/orgChart1"/>
    <dgm:cxn modelId="{812B3F95-A3D5-4F65-9DC4-419B99E0E235}" type="presParOf" srcId="{9CDB5752-AEDE-489C-B4FD-E9A4693BB50D}" destId="{F2848FD4-CFC1-4E9C-9311-346C3AE278FE}" srcOrd="1" destOrd="0" presId="urn:microsoft.com/office/officeart/2005/8/layout/orgChart1"/>
    <dgm:cxn modelId="{85510B5A-488B-4E3B-808A-7BBFF595223B}" type="presParOf" srcId="{F2848FD4-CFC1-4E9C-9311-346C3AE278FE}" destId="{18E975FF-17BA-4750-885A-5281FEBE2696}" srcOrd="0" destOrd="0" presId="urn:microsoft.com/office/officeart/2005/8/layout/orgChart1"/>
    <dgm:cxn modelId="{000616C3-6145-4F96-92E1-1FE7B58A8250}" type="presParOf" srcId="{18E975FF-17BA-4750-885A-5281FEBE2696}" destId="{288F9DE3-8984-4CB9-860A-8002DDB68128}" srcOrd="0" destOrd="0" presId="urn:microsoft.com/office/officeart/2005/8/layout/orgChart1"/>
    <dgm:cxn modelId="{E1A61A24-618F-4E29-86D0-AF799D0C682E}" type="presParOf" srcId="{18E975FF-17BA-4750-885A-5281FEBE2696}" destId="{E79330A0-7829-48D1-9F1A-F1C0A492E1DB}" srcOrd="1" destOrd="0" presId="urn:microsoft.com/office/officeart/2005/8/layout/orgChart1"/>
    <dgm:cxn modelId="{CF6391DC-5838-4DA2-9BAD-5DCBB16A9AA4}" type="presParOf" srcId="{F2848FD4-CFC1-4E9C-9311-346C3AE278FE}" destId="{969E57E5-975A-4D3D-9F63-EDEDA3586C0F}" srcOrd="1" destOrd="0" presId="urn:microsoft.com/office/officeart/2005/8/layout/orgChart1"/>
    <dgm:cxn modelId="{E79159BC-BFF6-41C7-81E0-0428E1D7EBF5}" type="presParOf" srcId="{F2848FD4-CFC1-4E9C-9311-346C3AE278FE}" destId="{922B6F80-CABF-43FB-B052-6E94E4C576E2}" srcOrd="2" destOrd="0" presId="urn:microsoft.com/office/officeart/2005/8/layout/orgChart1"/>
    <dgm:cxn modelId="{C97A1B45-5FA9-4167-88B5-1A890082F58A}" type="presParOf" srcId="{9CDB5752-AEDE-489C-B4FD-E9A4693BB50D}" destId="{BEA2D17B-01F2-4376-89C7-038EFA31F65A}" srcOrd="2" destOrd="0" presId="urn:microsoft.com/office/officeart/2005/8/layout/orgChart1"/>
    <dgm:cxn modelId="{0459C4DD-DB1D-490D-B4F6-926A6C9E5E3E}" type="presParOf" srcId="{9CDB5752-AEDE-489C-B4FD-E9A4693BB50D}" destId="{4DAE7152-1446-4067-8467-EDCA9ED20679}" srcOrd="3" destOrd="0" presId="urn:microsoft.com/office/officeart/2005/8/layout/orgChart1"/>
    <dgm:cxn modelId="{FFD01044-417B-4756-84D2-87DD651D5CDA}" type="presParOf" srcId="{4DAE7152-1446-4067-8467-EDCA9ED20679}" destId="{DF002116-7DF4-4E73-9DCB-145603959A64}" srcOrd="0" destOrd="0" presId="urn:microsoft.com/office/officeart/2005/8/layout/orgChart1"/>
    <dgm:cxn modelId="{6B68760D-C206-4497-BD81-AD52560A14E0}" type="presParOf" srcId="{DF002116-7DF4-4E73-9DCB-145603959A64}" destId="{53BE5674-D6C8-46D8-BF4C-5DF61C9EFA66}" srcOrd="0" destOrd="0" presId="urn:microsoft.com/office/officeart/2005/8/layout/orgChart1"/>
    <dgm:cxn modelId="{B7F743BF-77AB-4519-B362-C99C5AC847B1}" type="presParOf" srcId="{DF002116-7DF4-4E73-9DCB-145603959A64}" destId="{E330F595-B105-4579-8569-5878B6C40F35}" srcOrd="1" destOrd="0" presId="urn:microsoft.com/office/officeart/2005/8/layout/orgChart1"/>
    <dgm:cxn modelId="{6846C3A7-F873-4AA9-BD87-13958BA30CD3}" type="presParOf" srcId="{4DAE7152-1446-4067-8467-EDCA9ED20679}" destId="{F2FD4F3A-9C8A-46FA-BE2F-6BC1495A1B4A}" srcOrd="1" destOrd="0" presId="urn:microsoft.com/office/officeart/2005/8/layout/orgChart1"/>
    <dgm:cxn modelId="{0F647DD7-9006-4A4D-A34F-4ABEE9FB4BE4}" type="presParOf" srcId="{4DAE7152-1446-4067-8467-EDCA9ED20679}" destId="{869906A8-3EB9-4568-9E68-77DA4B938C95}" srcOrd="2" destOrd="0" presId="urn:microsoft.com/office/officeart/2005/8/layout/orgChart1"/>
    <dgm:cxn modelId="{3567C09C-2EFB-4D44-B338-B3D7B6454ABE}" type="presParOf" srcId="{B27FB2E2-7E3F-434B-902C-E2AC233EE90F}" destId="{46DFF352-573C-40D0-9519-187D0FB991D7}" srcOrd="2" destOrd="0" presId="urn:microsoft.com/office/officeart/2005/8/layout/orgChart1"/>
    <dgm:cxn modelId="{30E92A33-03A6-4E97-B196-E5AA4D28F0B1}" type="presParOf" srcId="{09133274-F548-4A3E-97EB-1F6228C71390}" destId="{C231BB46-8286-4C44-A4A7-EDE272C8F1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2D17B-01F2-4376-89C7-038EFA31F65A}">
      <dsp:nvSpPr>
        <dsp:cNvPr id="0" name=""/>
        <dsp:cNvSpPr/>
      </dsp:nvSpPr>
      <dsp:spPr>
        <a:xfrm>
          <a:off x="5424416" y="2521453"/>
          <a:ext cx="312406" cy="2436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770"/>
              </a:lnTo>
              <a:lnTo>
                <a:pt x="312406" y="24367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3FCF5-276E-4F41-BBAE-8434CCF2024E}">
      <dsp:nvSpPr>
        <dsp:cNvPr id="0" name=""/>
        <dsp:cNvSpPr/>
      </dsp:nvSpPr>
      <dsp:spPr>
        <a:xfrm>
          <a:off x="5424416" y="2521453"/>
          <a:ext cx="312406" cy="958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046"/>
              </a:lnTo>
              <a:lnTo>
                <a:pt x="312406" y="958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529CD-20F5-4F97-844A-C47730E1E773}">
      <dsp:nvSpPr>
        <dsp:cNvPr id="0" name=""/>
        <dsp:cNvSpPr/>
      </dsp:nvSpPr>
      <dsp:spPr>
        <a:xfrm>
          <a:off x="4997461" y="1042729"/>
          <a:ext cx="1260039" cy="437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84"/>
              </a:lnTo>
              <a:lnTo>
                <a:pt x="1260039" y="218684"/>
              </a:lnTo>
              <a:lnTo>
                <a:pt x="1260039" y="4373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1AB8E-7AEE-436E-BC09-86BA56564600}">
      <dsp:nvSpPr>
        <dsp:cNvPr id="0" name=""/>
        <dsp:cNvSpPr/>
      </dsp:nvSpPr>
      <dsp:spPr>
        <a:xfrm>
          <a:off x="2904337" y="2521453"/>
          <a:ext cx="312406" cy="2436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770"/>
              </a:lnTo>
              <a:lnTo>
                <a:pt x="312406" y="24367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8F6BC-6D4B-4533-9A84-336FCCA0B74B}">
      <dsp:nvSpPr>
        <dsp:cNvPr id="0" name=""/>
        <dsp:cNvSpPr/>
      </dsp:nvSpPr>
      <dsp:spPr>
        <a:xfrm>
          <a:off x="2904337" y="2521453"/>
          <a:ext cx="312406" cy="958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046"/>
              </a:lnTo>
              <a:lnTo>
                <a:pt x="312406" y="958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4C82F-C971-4C49-B8EE-044FF05EDFA6}">
      <dsp:nvSpPr>
        <dsp:cNvPr id="0" name=""/>
        <dsp:cNvSpPr/>
      </dsp:nvSpPr>
      <dsp:spPr>
        <a:xfrm>
          <a:off x="3737421" y="1042729"/>
          <a:ext cx="1260039" cy="437369"/>
        </a:xfrm>
        <a:custGeom>
          <a:avLst/>
          <a:gdLst/>
          <a:ahLst/>
          <a:cxnLst/>
          <a:rect l="0" t="0" r="0" b="0"/>
          <a:pathLst>
            <a:path>
              <a:moveTo>
                <a:pt x="1260039" y="0"/>
              </a:moveTo>
              <a:lnTo>
                <a:pt x="1260039" y="218684"/>
              </a:lnTo>
              <a:lnTo>
                <a:pt x="0" y="218684"/>
              </a:lnTo>
              <a:lnTo>
                <a:pt x="0" y="4373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B331E-FBEE-4EB2-9D7D-6D58FC9B51C2}">
      <dsp:nvSpPr>
        <dsp:cNvPr id="0" name=""/>
        <dsp:cNvSpPr/>
      </dsp:nvSpPr>
      <dsp:spPr>
        <a:xfrm>
          <a:off x="3956106" y="1374"/>
          <a:ext cx="2082710" cy="104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Fontes</a:t>
          </a:r>
        </a:p>
      </dsp:txBody>
      <dsp:txXfrm>
        <a:off x="3956106" y="1374"/>
        <a:ext cx="2082710" cy="1041355"/>
      </dsp:txXfrm>
    </dsp:sp>
    <dsp:sp modelId="{4682EF9C-8E68-4007-8AA3-67EBE1046790}">
      <dsp:nvSpPr>
        <dsp:cNvPr id="0" name=""/>
        <dsp:cNvSpPr/>
      </dsp:nvSpPr>
      <dsp:spPr>
        <a:xfrm>
          <a:off x="2696066" y="1480098"/>
          <a:ext cx="2082710" cy="104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Independentes</a:t>
          </a:r>
        </a:p>
      </dsp:txBody>
      <dsp:txXfrm>
        <a:off x="2696066" y="1480098"/>
        <a:ext cx="2082710" cy="1041355"/>
      </dsp:txXfrm>
    </dsp:sp>
    <dsp:sp modelId="{B1C04D2D-C04D-43A4-92E0-B8AFE05B89FC}">
      <dsp:nvSpPr>
        <dsp:cNvPr id="0" name=""/>
        <dsp:cNvSpPr/>
      </dsp:nvSpPr>
      <dsp:spPr>
        <a:xfrm>
          <a:off x="3216744" y="2958823"/>
          <a:ext cx="2082710" cy="104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Tensão</a:t>
          </a:r>
        </a:p>
      </dsp:txBody>
      <dsp:txXfrm>
        <a:off x="3216744" y="2958823"/>
        <a:ext cx="2082710" cy="1041355"/>
      </dsp:txXfrm>
    </dsp:sp>
    <dsp:sp modelId="{2EB49DA6-AABC-4406-91B0-0816552CF284}">
      <dsp:nvSpPr>
        <dsp:cNvPr id="0" name=""/>
        <dsp:cNvSpPr/>
      </dsp:nvSpPr>
      <dsp:spPr>
        <a:xfrm>
          <a:off x="3216744" y="4437547"/>
          <a:ext cx="2082710" cy="104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Corrente</a:t>
          </a:r>
        </a:p>
      </dsp:txBody>
      <dsp:txXfrm>
        <a:off x="3216744" y="4437547"/>
        <a:ext cx="2082710" cy="1041355"/>
      </dsp:txXfrm>
    </dsp:sp>
    <dsp:sp modelId="{7915A598-4EF9-4C3C-ABF7-9B23DFB99669}">
      <dsp:nvSpPr>
        <dsp:cNvPr id="0" name=""/>
        <dsp:cNvSpPr/>
      </dsp:nvSpPr>
      <dsp:spPr>
        <a:xfrm>
          <a:off x="5216145" y="1480098"/>
          <a:ext cx="2082710" cy="104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Dependentes</a:t>
          </a:r>
        </a:p>
      </dsp:txBody>
      <dsp:txXfrm>
        <a:off x="5216145" y="1480098"/>
        <a:ext cx="2082710" cy="1041355"/>
      </dsp:txXfrm>
    </dsp:sp>
    <dsp:sp modelId="{288F9DE3-8984-4CB9-860A-8002DDB68128}">
      <dsp:nvSpPr>
        <dsp:cNvPr id="0" name=""/>
        <dsp:cNvSpPr/>
      </dsp:nvSpPr>
      <dsp:spPr>
        <a:xfrm>
          <a:off x="5736823" y="2958823"/>
          <a:ext cx="2082710" cy="104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Tensão</a:t>
          </a:r>
        </a:p>
      </dsp:txBody>
      <dsp:txXfrm>
        <a:off x="5736823" y="2958823"/>
        <a:ext cx="2082710" cy="1041355"/>
      </dsp:txXfrm>
    </dsp:sp>
    <dsp:sp modelId="{53BE5674-D6C8-46D8-BF4C-5DF61C9EFA66}">
      <dsp:nvSpPr>
        <dsp:cNvPr id="0" name=""/>
        <dsp:cNvSpPr/>
      </dsp:nvSpPr>
      <dsp:spPr>
        <a:xfrm>
          <a:off x="5736823" y="4437547"/>
          <a:ext cx="2082710" cy="104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Corrente</a:t>
          </a:r>
        </a:p>
      </dsp:txBody>
      <dsp:txXfrm>
        <a:off x="5736823" y="4437547"/>
        <a:ext cx="2082710" cy="1041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D12A2-1259-4456-9F8A-C8B36B63B9A6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23AE-FCC6-4F37-80B5-C1A40FF067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56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BkRC2a9WS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Potência: taxa de variação de energia!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B23AE-FCC6-4F37-80B5-C1A40FF0676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88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Me Salva! CRC05 - Fontes de Tensão e Corrente - YouTube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B23AE-FCC6-4F37-80B5-C1A40FF0676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30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02073-CC9F-4EE3-A050-2DD599BBD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08728" y="1558925"/>
            <a:ext cx="6482687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pt-BR" dirty="0"/>
              <a:t>Disciplina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89B370-B0E6-4776-A371-C141C0D427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498759"/>
            <a:ext cx="9144000" cy="52880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9F633-069F-44C9-988C-58C107F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18797-A86D-4587-8DF9-A455838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3A26B-8BA4-4287-B03D-3C03F299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‹#›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C087BB-0C2A-46B3-A2C3-90515C58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F7FCD-1D8A-417C-81CD-223786C4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6965" y="1436639"/>
            <a:ext cx="6256835" cy="3018786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pt-BR" dirty="0"/>
              <a:t>Nº da aula – nome da aula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348D5-2388-446C-B597-1B9973337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967785"/>
            <a:ext cx="10515600" cy="75062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Disciplina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0C71B-DABB-418D-864D-C1E3E68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18CF0-4752-4ED7-B42A-53E7B395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B5885-9C96-42A2-8769-E3E4B9B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D76CAD-B265-428F-A9B2-6F6C80EF3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6F57-4FD3-41C5-A596-2B1BB9F011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15252"/>
            <a:ext cx="8674290" cy="80835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5E9D4-62C2-4175-95BC-EC14B19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511936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5E2C5-A78F-4371-99E7-DC2927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3AE6-564F-461C-B067-686B942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5324-CA48-4136-87BA-BE418C0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AC31A-BEB9-4E14-8ABF-30B5B813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1EF4-6F5D-4D08-9ABF-C013EDED8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932B35-DA53-4A6D-A180-152BEDF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5B34-4510-458A-A2D1-30EF9078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AE3769-A5E8-476D-887F-36B0460F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‹#›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D8B313-B5A5-43BA-9EFB-042EEAC75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DBEF02-4C9D-4681-83CE-B2836C28A6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EC5ED4-6DD4-4810-B27B-C97E176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956"/>
            <a:ext cx="8674290" cy="808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63054-5C5F-48CE-898D-80E3B03C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5469"/>
            <a:ext cx="10515600" cy="46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73344-859D-4BF4-BD86-C0F953A4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4DCD-1D17-4C16-822D-F3C3647B110D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C4CDF-3409-4745-8494-C071E1503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6557F-570E-4BD5-8610-4FB6CA8FE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93AB-BA4B-414E-9A06-4C4C40B9E82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EE04-FE1A-48B7-870C-F25A2EDD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Ohmímetro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9C1C-A17D-4573-A117-F7E00D7C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Instrumento que mede qual o valor da resistência.</a:t>
            </a:r>
          </a:p>
          <a:p>
            <a:r>
              <a:rPr lang="pt-BR" dirty="0"/>
              <a:t>Adicionado em paralelo com a resistência.</a:t>
            </a:r>
          </a:p>
          <a:p>
            <a:r>
              <a:rPr lang="pt-BR" dirty="0"/>
              <a:t>Para medir o valor real, o resistor deve estar </a:t>
            </a:r>
            <a:r>
              <a:rPr lang="pt-BR" b="1" dirty="0"/>
              <a:t>desconectado do circuito</a:t>
            </a:r>
            <a:r>
              <a:rPr lang="pt-BR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A1E6E7-A380-4D6A-8124-4D30D34B84BD}"/>
              </a:ext>
            </a:extLst>
          </p:cNvPr>
          <p:cNvSpPr txBox="1">
            <a:spLocks/>
          </p:cNvSpPr>
          <p:nvPr/>
        </p:nvSpPr>
        <p:spPr>
          <a:xfrm>
            <a:off x="3904342" y="4085437"/>
            <a:ext cx="3585029" cy="209152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Por que o resistor não pode estar conectado ao circuito?</a:t>
            </a:r>
          </a:p>
        </p:txBody>
      </p:sp>
      <p:pic>
        <p:nvPicPr>
          <p:cNvPr id="6" name="Graphic 5" descr="Questions outline">
            <a:extLst>
              <a:ext uri="{FF2B5EF4-FFF2-40B4-BE49-F238E27FC236}">
                <a16:creationId xmlns:a16="http://schemas.microsoft.com/office/drawing/2014/main" id="{30A9AF39-FEB8-46C0-9E80-6C4CD507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7885" y="4550715"/>
            <a:ext cx="1284515" cy="12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Dados valores de tensão, corrente e resistência de um circuito série CC, é possível calcular qualquer valor desconhecido de tensão, corrente, resistência e potência </a:t>
                </a:r>
              </a:p>
              <a:p>
                <a:r>
                  <a:rPr lang="pt-BR" dirty="0"/>
                  <a:t>Equações para um CC série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=⋯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br>
                  <a:rPr lang="pt-BR" dirty="0"/>
                </a:b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68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Variações da Lei de Ohm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47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Encontre todos os valores desconhecidos de E, I, R e P para o circuito série 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4" y="2845870"/>
            <a:ext cx="4135518" cy="32227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798" y="3539374"/>
            <a:ext cx="6835804" cy="17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5" y="515252"/>
            <a:ext cx="4135518" cy="32227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062" y="502977"/>
            <a:ext cx="1676400" cy="11620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424" y="1704622"/>
            <a:ext cx="1971675" cy="19240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373" y="3688917"/>
            <a:ext cx="2009775" cy="21431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632" y="2507817"/>
            <a:ext cx="19621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Encontre todos os valores desconhecidos de E, I, R e P para o circuito série 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8" y="2736606"/>
            <a:ext cx="4696951" cy="29080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84" y="3273304"/>
            <a:ext cx="7000509" cy="20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5" y="283552"/>
            <a:ext cx="4696951" cy="290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6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5" y="283552"/>
            <a:ext cx="4696951" cy="29080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13" y="383372"/>
            <a:ext cx="2590800" cy="1143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363" y="1570527"/>
            <a:ext cx="2171700" cy="1933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463" y="3557223"/>
            <a:ext cx="2133600" cy="32480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/>
          <a:srcRect l="3834" r="3859"/>
          <a:stretch/>
        </p:blipFill>
        <p:spPr>
          <a:xfrm>
            <a:off x="8686800" y="1665027"/>
            <a:ext cx="1872762" cy="20764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5219" y="3741477"/>
            <a:ext cx="18764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4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Encontre todos os valores desconhecidos de E, I, R e P para o circuito série 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3" y="2767012"/>
            <a:ext cx="4714875" cy="315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12" y="3278431"/>
            <a:ext cx="7134959" cy="19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1" y="182073"/>
            <a:ext cx="4714875" cy="315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71" y="334277"/>
            <a:ext cx="1885950" cy="3619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33" y="720595"/>
            <a:ext cx="2714625" cy="3200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045" y="3956163"/>
            <a:ext cx="1600200" cy="2133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7889" y="1656786"/>
            <a:ext cx="17811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0F8B2-F1C3-4EDD-AAE6-13E790A0A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CIRCUITOS ELÉTRICOS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83826-28F9-4226-8978-BEAFA0314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Lucas Claudino</a:t>
            </a:r>
          </a:p>
        </p:txBody>
      </p:sp>
    </p:spTree>
    <p:extLst>
      <p:ext uri="{BB962C8B-B14F-4D97-AF65-F5344CB8AC3E}">
        <p14:creationId xmlns:p14="http://schemas.microsoft.com/office/powerpoint/2010/main" val="362598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55700"/>
            <a:ext cx="90297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fonte de tensão da Figura tem uma tensão a vazio de 100 V. Sua resistência interna é 0,5 Ω. Calcule a tensão nos terminais de saída da fonte quando uma carga de 10 Ω é conectada a ela 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91" y="3107348"/>
            <a:ext cx="4886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8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0" y="2403964"/>
            <a:ext cx="4330578" cy="27519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78" y="2916112"/>
            <a:ext cx="6019434" cy="16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2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2" y="289034"/>
            <a:ext cx="4330578" cy="27519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969" y="494192"/>
            <a:ext cx="1704975" cy="1000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743" y="1549825"/>
            <a:ext cx="2257425" cy="20288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992" y="3693852"/>
            <a:ext cx="20669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0104-C1BE-4B12-AC15-931C5C4A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Polaridade de circuitos série CC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FFCBB-EECE-4C4B-8853-34C2D5E3E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Todo elemento em um circuito possui polaridade</a:t>
                </a:r>
              </a:p>
              <a:p>
                <a:r>
                  <a:rPr lang="pt-BR" dirty="0"/>
                  <a:t>Lado com polaridade positiva (+)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Mais próximo ao terminal positivo da fonte;</a:t>
                </a:r>
              </a:p>
              <a:p>
                <a:r>
                  <a:rPr lang="pt-BR" dirty="0"/>
                  <a:t>Lado com polaridade negativa (-)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Mais próximo ao terminal negativo da fonte;</a:t>
                </a:r>
              </a:p>
              <a:p>
                <a:r>
                  <a:rPr lang="pt-BR" dirty="0"/>
                  <a:t>Os lados positivo e negativo de uma carga não têm relação com os lados positivo e negativo de qualquer outra carga</a:t>
                </a:r>
              </a:p>
              <a:p>
                <a:r>
                  <a:rPr lang="pt-BR" dirty="0"/>
                  <a:t>Um ponto é positivo ou negativo apenas em relação a outro ponto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FFCBB-EECE-4C4B-8853-34C2D5E3E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52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FC0A-9750-4516-A9F5-39B82C5F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324" y="1665027"/>
            <a:ext cx="7610475" cy="4511936"/>
          </a:xfrm>
        </p:spPr>
        <p:txBody>
          <a:bodyPr/>
          <a:lstStyle/>
          <a:p>
            <a:r>
              <a:rPr lang="pt-BR" dirty="0"/>
              <a:t>O ponto A é negativo em relação ao ponto B.</a:t>
            </a:r>
          </a:p>
          <a:p>
            <a:r>
              <a:rPr lang="pt-BR" dirty="0"/>
              <a:t>O ponto B é negativo em relação ao ponto C.</a:t>
            </a:r>
          </a:p>
          <a:p>
            <a:r>
              <a:rPr lang="pt-BR" dirty="0"/>
              <a:t>O ponto C é negativo em relação ao ponto 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FA2BD-8ABE-4E0A-9C97-9C1DC0E7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2" y="515252"/>
            <a:ext cx="2905125" cy="372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40045-10CD-4D8A-9234-143FA8823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3" y="3276600"/>
            <a:ext cx="3881609" cy="32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B4D2-2010-440A-94B3-81BD21DE2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3"/>
            <a:ext cx="8880987" cy="5292060"/>
          </a:xfrm>
        </p:spPr>
        <p:txBody>
          <a:bodyPr/>
          <a:lstStyle/>
          <a:p>
            <a:r>
              <a:rPr lang="pt-BR" dirty="0"/>
              <a:t>Em alguns circuitos CC, um ponto no circuito é definido como referência ou terra comum e todas as tensões são medidas em relação a esse ponto</a:t>
            </a:r>
          </a:p>
          <a:p>
            <a:r>
              <a:rPr lang="pt-BR" dirty="0"/>
              <a:t>Usando um ponto de referência comum, podem-se obter tensões de saída positivas e negativas, dependendo de qual ponto no circuito é ponto de referência ou terra comum</a:t>
            </a:r>
          </a:p>
        </p:txBody>
      </p:sp>
    </p:spTree>
    <p:extLst>
      <p:ext uri="{BB962C8B-B14F-4D97-AF65-F5344CB8AC3E}">
        <p14:creationId xmlns:p14="http://schemas.microsoft.com/office/powerpoint/2010/main" val="268738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8CB-52C4-411E-A928-1E3E3BAF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8F1DB3-82DC-4546-9C48-D676A4D10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8308"/>
            <a:ext cx="9150380" cy="5044440"/>
          </a:xfrm>
        </p:spPr>
      </p:pic>
    </p:spTree>
    <p:extLst>
      <p:ext uri="{BB962C8B-B14F-4D97-AF65-F5344CB8AC3E}">
        <p14:creationId xmlns:p14="http://schemas.microsoft.com/office/powerpoint/2010/main" val="98058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31EB-8BBA-4E91-868B-6D349E3C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Resistência série de um 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80B2-A838-4D19-857B-83C73EAB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665026"/>
            <a:ext cx="5120640" cy="4511936"/>
          </a:xfrm>
        </p:spPr>
        <p:txBody>
          <a:bodyPr/>
          <a:lstStyle/>
          <a:p>
            <a:r>
              <a:rPr lang="pt-BR" b="1" dirty="0"/>
              <a:t>Resistência de condutores elétricos </a:t>
            </a:r>
            <a:r>
              <a:rPr lang="pt-BR" dirty="0"/>
              <a:t>é muito baixa, mas um comprimento longo de fio pode provocar uma </a:t>
            </a:r>
            <a:r>
              <a:rPr lang="pt-BR" b="1" dirty="0"/>
              <a:t>queda de tensão significativa. </a:t>
            </a:r>
          </a:p>
          <a:p>
            <a:r>
              <a:rPr lang="pt-BR" dirty="0"/>
              <a:t>Essa queda de tensão é diretamente proporcional à resistência dos condutores e à corrente que circula por eles.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F40BA-C55B-471F-8CA8-240C3F5F1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6"/>
          <a:stretch/>
        </p:blipFill>
        <p:spPr>
          <a:xfrm>
            <a:off x="5414605" y="1639630"/>
            <a:ext cx="6639968" cy="47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 – exemplo de falha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pt-BR" dirty="0"/>
              <a:t>Suponha que o componente R1 do circuito série mostrado na Figura está aberto.</a:t>
            </a:r>
          </a:p>
          <a:p>
            <a:pPr marL="0" indent="0" fontAlgn="base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55929-4976-4533-8863-4E474721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63" y="2706557"/>
            <a:ext cx="5605627" cy="38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FA0-38F1-435A-AEE1-0373F07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F9DCA1-E371-46CA-AD85-7B392913D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94543"/>
            <a:ext cx="8572843" cy="18672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A9607A-C69C-4E58-874D-A93A49AD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5252"/>
            <a:ext cx="5605627" cy="38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2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FB04-F3D6-4642-A5E8-95E54521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03 – Fontes de tensão e corrente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96754-38D7-4BF7-9BCD-43ED1D6C3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CIRCUTIOS ELÉTRICOS</a:t>
            </a:r>
          </a:p>
        </p:txBody>
      </p:sp>
    </p:spTree>
    <p:extLst>
      <p:ext uri="{BB962C8B-B14F-4D97-AF65-F5344CB8AC3E}">
        <p14:creationId xmlns:p14="http://schemas.microsoft.com/office/powerpoint/2010/main" val="315571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FA0-38F1-435A-AEE1-0373F07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607A-C69C-4E58-874D-A93A49AD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82"/>
            <a:ext cx="4957916" cy="33713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B2D127-210E-4662-96BD-2E07D2650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79261"/>
                <a:ext cx="10515600" cy="27479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Não</a:t>
                </a:r>
                <a:r>
                  <a:rPr lang="pt-BR" dirty="0"/>
                  <a:t> há fluxo de corrente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não</a:t>
                </a:r>
                <a:r>
                  <a:rPr lang="pt-BR" dirty="0"/>
                  <a:t> é dissipada qualquer potência.</a:t>
                </a:r>
              </a:p>
              <a:p>
                <a:r>
                  <a:rPr lang="pt-BR" dirty="0"/>
                  <a:t>Toda a </a:t>
                </a:r>
                <a:r>
                  <a:rPr lang="pt-BR" b="1" dirty="0"/>
                  <a:t>tensão da fonte </a:t>
                </a:r>
                <a:r>
                  <a:rPr lang="pt-BR" dirty="0"/>
                  <a:t>pode ser medida entre os </a:t>
                </a:r>
                <a:r>
                  <a:rPr lang="pt-BR" b="1" dirty="0"/>
                  <a:t>terminais da carga aberta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Todas as tensões através dos outros componentes são iguais a 0 V.</a:t>
                </a:r>
              </a:p>
              <a:p>
                <a:r>
                  <a:rPr lang="pt-BR" dirty="0"/>
                  <a:t>A </a:t>
                </a:r>
                <a:r>
                  <a:rPr lang="pt-BR" b="1" dirty="0"/>
                  <a:t>resistência equivalente </a:t>
                </a:r>
                <a:r>
                  <a:rPr lang="pt-BR" dirty="0"/>
                  <a:t>do circuito é </a:t>
                </a:r>
                <a:r>
                  <a:rPr lang="pt-BR" b="1" dirty="0"/>
                  <a:t>infinita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B2D127-210E-4662-96BD-2E07D2650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79261"/>
                <a:ext cx="10515600" cy="2747962"/>
              </a:xfrm>
              <a:blipFill>
                <a:blip r:embed="rId3"/>
                <a:stretch>
                  <a:fillRect l="-1043" t="-5322" r="-15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73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01ED-EA83-474D-ADB6-3E7AEE03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 – exemplo de falha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934F-57B2-47BD-BCC7-28B405EB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o componente R3 do circuito série mostrado na Figura possui um curto interno.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FD90B-29CA-49A0-A8C4-368BBC0D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58" y="2727382"/>
            <a:ext cx="6521684" cy="37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42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061-58B9-46CE-9A37-926CF579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463893-90FB-4281-854C-EE184C7DF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964" y="4351973"/>
            <a:ext cx="8616581" cy="236886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A3B84A-07ED-423E-A1BE-C0B92F6C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5252"/>
            <a:ext cx="6521684" cy="37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6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C2FB-5651-4FBC-A47F-7F08A652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22F5-F5B4-4E57-95CB-E8B46FB9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resistência total </a:t>
            </a:r>
            <a:r>
              <a:rPr lang="pt-BR" dirty="0"/>
              <a:t>do circuito </a:t>
            </a:r>
            <a:r>
              <a:rPr lang="pt-BR" b="1" dirty="0"/>
              <a:t>diminui</a:t>
            </a:r>
            <a:r>
              <a:rPr lang="pt-BR" dirty="0"/>
              <a:t>, provocando um </a:t>
            </a:r>
            <a:r>
              <a:rPr lang="pt-BR" b="1" dirty="0"/>
              <a:t>aumento</a:t>
            </a:r>
            <a:r>
              <a:rPr lang="pt-BR" dirty="0"/>
              <a:t> proporcional na </a:t>
            </a:r>
            <a:r>
              <a:rPr lang="pt-BR" b="1" dirty="0"/>
              <a:t>corrente</a:t>
            </a:r>
            <a:r>
              <a:rPr lang="pt-BR" dirty="0"/>
              <a:t> total do circuito.</a:t>
            </a:r>
          </a:p>
          <a:p>
            <a:r>
              <a:rPr lang="pt-BR" dirty="0"/>
              <a:t>A </a:t>
            </a:r>
            <a:r>
              <a:rPr lang="pt-BR" b="1" dirty="0"/>
              <a:t>tensão</a:t>
            </a:r>
            <a:r>
              <a:rPr lang="pt-BR" dirty="0"/>
              <a:t> através do componente </a:t>
            </a:r>
            <a:r>
              <a:rPr lang="pt-BR" b="1" dirty="0"/>
              <a:t>curto-circuitado</a:t>
            </a:r>
            <a:r>
              <a:rPr lang="pt-BR" dirty="0"/>
              <a:t> é </a:t>
            </a:r>
            <a:r>
              <a:rPr lang="pt-BR" b="1" dirty="0"/>
              <a:t>zero</a:t>
            </a:r>
            <a:r>
              <a:rPr lang="pt-BR" dirty="0"/>
              <a:t> e as tensões através dos </a:t>
            </a:r>
            <a:r>
              <a:rPr lang="pt-BR" b="1" dirty="0"/>
              <a:t>outros componentes </a:t>
            </a:r>
            <a:r>
              <a:rPr lang="pt-BR" dirty="0"/>
              <a:t>de carga </a:t>
            </a:r>
            <a:r>
              <a:rPr lang="pt-BR" b="1" dirty="0"/>
              <a:t>aumentam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dirty="0"/>
              <a:t>potência total dissipada</a:t>
            </a:r>
            <a:r>
              <a:rPr lang="pt-BR" dirty="0"/>
              <a:t> pelo circuito e a potência dissipada pelos outros componentes de carga </a:t>
            </a:r>
            <a:r>
              <a:rPr lang="pt-BR" b="1" dirty="0"/>
              <a:t>aumentam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077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8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E8A6-C18E-4E81-8F50-728C3C31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F117-41C3-45B8-B0E0-A68CD515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pt-BR" dirty="0"/>
              <a:t>Fornecer </a:t>
            </a:r>
            <a:r>
              <a:rPr lang="pt-BR" b="1" dirty="0"/>
              <a:t>energia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pt-BR" dirty="0"/>
              <a:t>Fornecer </a:t>
            </a:r>
            <a:r>
              <a:rPr lang="pt-BR" b="1" dirty="0"/>
              <a:t>potência!</a:t>
            </a:r>
          </a:p>
          <a:p>
            <a:pPr marL="0" indent="0">
              <a:buNone/>
              <a:defRPr/>
            </a:pP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93F9A3-F7E6-4516-BFF4-5C1F9C588AAE}"/>
              </a:ext>
            </a:extLst>
          </p:cNvPr>
          <p:cNvSpPr txBox="1">
            <a:spLocks/>
          </p:cNvSpPr>
          <p:nvPr/>
        </p:nvSpPr>
        <p:spPr>
          <a:xfrm>
            <a:off x="4993033" y="2871788"/>
            <a:ext cx="3487075" cy="75723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dirty="0"/>
              <a:t>O que é potência?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5D45746F-3040-410B-837D-D16C4C242E51}"/>
              </a:ext>
            </a:extLst>
          </p:cNvPr>
          <p:cNvSpPr/>
          <p:nvPr/>
        </p:nvSpPr>
        <p:spPr>
          <a:xfrm rot="5400000">
            <a:off x="4089097" y="2712721"/>
            <a:ext cx="716280" cy="807720"/>
          </a:xfrm>
          <a:prstGeom prst="bentUp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54CA2D94-D725-4DE6-8F9D-9EFFB76B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737915"/>
            <a:ext cx="1284515" cy="12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7BDC75-F966-45BB-832C-CDEB26863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847994"/>
              </p:ext>
            </p:extLst>
          </p:nvPr>
        </p:nvGraphicFramePr>
        <p:xfrm>
          <a:off x="838200" y="696686"/>
          <a:ext cx="10515600" cy="548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60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3C9A-5400-45FB-8E19-7CB9CEF1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771"/>
            <a:ext cx="10515600" cy="4885192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SLIDE</a:t>
            </a:r>
          </a:p>
          <a:p>
            <a:pPr marL="0" indent="0" algn="ctr">
              <a:buNone/>
            </a:pPr>
            <a:r>
              <a:rPr lang="pt-BR" sz="4400" dirty="0"/>
              <a:t>EXTERNO</a:t>
            </a:r>
          </a:p>
        </p:txBody>
      </p:sp>
    </p:spTree>
    <p:extLst>
      <p:ext uri="{BB962C8B-B14F-4D97-AF65-F5344CB8AC3E}">
        <p14:creationId xmlns:p14="http://schemas.microsoft.com/office/powerpoint/2010/main" val="268246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C9B9-720E-473F-BC85-5D9FE672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Instrumentos de medição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E2499-1148-4996-B956-FBB673C48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3800" y="2473303"/>
                <a:ext cx="5867400" cy="2882220"/>
              </a:xfrm>
              <a:ln>
                <a:solidFill>
                  <a:schemeClr val="bg1"/>
                </a:solidFill>
              </a:ln>
            </p:spPr>
            <p:txBody>
              <a:bodyPr anchor="ctr" anchorCtr="0"/>
              <a:lstStyle/>
              <a:p>
                <a:pPr marL="0" indent="0" algn="ctr">
                  <a:buNone/>
                </a:pPr>
                <a:r>
                  <a:rPr lang="pt-BR" dirty="0"/>
                  <a:t>Quando vemos resultados de, por exemplo, 5A, 30V,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dirty="0"/>
                  <a:t>, como esses valores são medidos na vida real?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E2499-1148-4996-B956-FBB673C48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3800" y="2473303"/>
                <a:ext cx="5867400" cy="2882220"/>
              </a:xfrm>
              <a:blipFill>
                <a:blip r:embed="rId2"/>
                <a:stretch>
                  <a:fillRect l="-518" r="-228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Questions outline">
            <a:extLst>
              <a:ext uri="{FF2B5EF4-FFF2-40B4-BE49-F238E27FC236}">
                <a16:creationId xmlns:a16="http://schemas.microsoft.com/office/drawing/2014/main" id="{4C5B4EF8-C65C-4098-89E2-84025A906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8742" y="3429000"/>
            <a:ext cx="1284515" cy="12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3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8744-CFD6-478B-BB48-3A5E1714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Voltímetro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486B-C0D0-482D-8B57-303E5DF5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Instrumento utilizado para medir a </a:t>
            </a:r>
            <a:r>
              <a:rPr lang="pt-BR" b="1" dirty="0"/>
              <a:t>tensão</a:t>
            </a:r>
            <a:r>
              <a:rPr lang="pt-BR" dirty="0"/>
              <a:t> entre dois pontos de um circuito.</a:t>
            </a:r>
          </a:p>
          <a:p>
            <a:r>
              <a:rPr lang="pt-BR" dirty="0"/>
              <a:t>Para que a resistência do voltímetro não influencie no circuito, fazendo com que mude a corrente e com isso a tensão medida, a </a:t>
            </a:r>
            <a:r>
              <a:rPr lang="pt-BR" b="1" dirty="0"/>
              <a:t>resistência interna</a:t>
            </a:r>
            <a:r>
              <a:rPr lang="pt-BR" dirty="0"/>
              <a:t> de um voltímetro é considerada </a:t>
            </a:r>
            <a:r>
              <a:rPr lang="pt-BR" b="1" dirty="0"/>
              <a:t>infinita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37254-7115-4A98-AAE3-7A2F05FD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54" y="3920995"/>
            <a:ext cx="2038635" cy="22958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1AF486-136A-4FD0-8AF8-252A06AC9C32}"/>
              </a:ext>
            </a:extLst>
          </p:cNvPr>
          <p:cNvSpPr txBox="1">
            <a:spLocks/>
          </p:cNvSpPr>
          <p:nvPr/>
        </p:nvSpPr>
        <p:spPr>
          <a:xfrm>
            <a:off x="8810170" y="5050971"/>
            <a:ext cx="2162629" cy="14674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/>
              <a:t>Voltímetro em </a:t>
            </a:r>
            <a:r>
              <a:rPr lang="pt-BR" sz="2400" b="1" dirty="0"/>
              <a:t>paralelo</a:t>
            </a:r>
            <a:r>
              <a:rPr lang="pt-BR" sz="2400" dirty="0"/>
              <a:t> da resistência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13D3F8-7532-40FD-AF0F-5FD0DFC06B59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 flipV="1">
            <a:off x="6781489" y="5068918"/>
            <a:ext cx="2028681" cy="71575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3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AFC6-4B55-4925-B7A9-01F7F0F9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Amperímetro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7547-9CFF-4BDE-B22B-8EE263A5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Instrumento responsável por medir a </a:t>
            </a:r>
            <a:r>
              <a:rPr lang="pt-BR" b="1" dirty="0"/>
              <a:t>corrente</a:t>
            </a:r>
            <a:r>
              <a:rPr lang="pt-BR" dirty="0"/>
              <a:t> de um circuito.</a:t>
            </a:r>
          </a:p>
          <a:p>
            <a:r>
              <a:rPr lang="pt-BR" dirty="0"/>
              <a:t>A </a:t>
            </a:r>
            <a:r>
              <a:rPr lang="pt-BR" b="1" dirty="0"/>
              <a:t>resistência interna</a:t>
            </a:r>
            <a:r>
              <a:rPr lang="pt-BR" dirty="0"/>
              <a:t> do amperímetro é </a:t>
            </a:r>
            <a:r>
              <a:rPr lang="pt-BR" b="1" dirty="0"/>
              <a:t>nula</a:t>
            </a:r>
            <a:r>
              <a:rPr lang="pt-BR" dirty="0"/>
              <a:t>.</a:t>
            </a:r>
          </a:p>
          <a:p>
            <a:r>
              <a:rPr lang="pt-BR" dirty="0"/>
              <a:t>Amperímetro conectado em </a:t>
            </a:r>
            <a:r>
              <a:rPr lang="pt-BR" b="1" dirty="0"/>
              <a:t>série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79835-E745-4F6A-8804-93AE9E08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69" y="3018059"/>
            <a:ext cx="217200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66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749</Words>
  <Application>Microsoft Office PowerPoint</Application>
  <PresentationFormat>Widescreen</PresentationFormat>
  <Paragraphs>86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Tema do Office</vt:lpstr>
      <vt:lpstr>PowerPoint Presentation</vt:lpstr>
      <vt:lpstr>CIRCUITOS ELÉTRICOS</vt:lpstr>
      <vt:lpstr>AULA 03 – Fontes de tensão e corrente</vt:lpstr>
      <vt:lpstr>Fontes</vt:lpstr>
      <vt:lpstr>PowerPoint Presentation</vt:lpstr>
      <vt:lpstr>PowerPoint Presentation</vt:lpstr>
      <vt:lpstr>Instrumentos de medição</vt:lpstr>
      <vt:lpstr>Voltímetro</vt:lpstr>
      <vt:lpstr>Amperímetro</vt:lpstr>
      <vt:lpstr>Ohmímetro</vt:lpstr>
      <vt:lpstr>Recapitulando</vt:lpstr>
      <vt:lpstr>Recapitulando</vt:lpstr>
      <vt:lpstr>Exercício 1</vt:lpstr>
      <vt:lpstr>PowerPoint Presentation</vt:lpstr>
      <vt:lpstr>Exercício 2</vt:lpstr>
      <vt:lpstr>PowerPoint Presentation</vt:lpstr>
      <vt:lpstr>PowerPoint Presentation</vt:lpstr>
      <vt:lpstr>Exercício 3</vt:lpstr>
      <vt:lpstr>PowerPoint Presentation</vt:lpstr>
      <vt:lpstr>Exercício 4</vt:lpstr>
      <vt:lpstr>PowerPoint Presentation</vt:lpstr>
      <vt:lpstr>PowerPoint Presentation</vt:lpstr>
      <vt:lpstr>Polaridade de circuitos série CC</vt:lpstr>
      <vt:lpstr>PowerPoint Presentation</vt:lpstr>
      <vt:lpstr>PowerPoint Presentation</vt:lpstr>
      <vt:lpstr>PowerPoint Presentation</vt:lpstr>
      <vt:lpstr>Resistência série de um fio</vt:lpstr>
      <vt:lpstr>Exercício 5 – exemplo de falha</vt:lpstr>
      <vt:lpstr>PowerPoint Presentation</vt:lpstr>
      <vt:lpstr>PowerPoint Presentation</vt:lpstr>
      <vt:lpstr>Exercício 6 – exemplo de falha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Claudino</dc:creator>
  <cp:keywords>PadoLabs;CircuitosEletricos</cp:keywords>
  <cp:lastModifiedBy>Lucas Claudino</cp:lastModifiedBy>
  <cp:revision>21</cp:revision>
  <dcterms:created xsi:type="dcterms:W3CDTF">2021-09-21T12:13:01Z</dcterms:created>
  <dcterms:modified xsi:type="dcterms:W3CDTF">2021-11-04T00:08:28Z</dcterms:modified>
</cp:coreProperties>
</file>