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7" r:id="rId5"/>
    <p:sldId id="268" r:id="rId6"/>
    <p:sldId id="269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37887B19-F53D-4BD7-9222-3E7F0FAF0826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8D8BECF-B51D-4F69-A4D2-B460B91F3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434A424-850E-4718-B7E9-624FA5B96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6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DCCB80E-6BD6-4CD7-A264-A5A956D4DD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9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5FCCA335-7914-4FD9-8F58-7115715F6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C3853D-7FF2-466F-ABFC-F4D315C345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337904-0B9E-4176-9C06-8DAC328C06DE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861FDE1-7B29-4CA4-90DD-E06D26DC49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54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DBF766B-A79A-47E3-A8A4-F20D3785D3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5D48B74-1623-4CF1-A84F-46B2BC73C6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9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D8A316-5B60-4558-8ABF-CD2AA4BBB5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FB88157-DD58-478C-AE64-6676DEBA1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4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B617167-14B9-4E1B-8626-65F9446BE7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D88C70D-6027-48FC-86EC-5C3A896408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/>
          </p:cNvSpPr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>
            <a:prstTxWarp prst="textNoShape">
              <a:avLst/>
            </a:prstTxWarp>
          </a:bodyPr>
          <a:lstStyle>
            <a:lvl1pPr algn="ctr" eaLnBrk="1">
              <a:defRPr sz="1200">
                <a:ea typeface="SimSun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419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10369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C6F9-E852-44A4-AA8B-5018A968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1005"/>
            <a:ext cx="9144000" cy="1835990"/>
          </a:xfrm>
        </p:spPr>
        <p:txBody>
          <a:bodyPr/>
          <a:lstStyle/>
          <a:p>
            <a:r>
              <a:rPr lang="zh-CN" altLang="en-US" dirty="0"/>
              <a:t>学期项目展示</a:t>
            </a:r>
            <a:br>
              <a:rPr lang="en-US" altLang="zh-CN" dirty="0"/>
            </a:br>
            <a:br>
              <a:rPr lang="en-IN" dirty="0"/>
            </a:br>
            <a:r>
              <a:rPr lang="zh-CN" altLang="en-US" sz="4400" dirty="0">
                <a:solidFill>
                  <a:srgbClr val="C00000"/>
                </a:solidFill>
              </a:rPr>
              <a:t>客户管理系统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608F-FF45-4EB2-96C1-07269BF30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4277" y="5701449"/>
            <a:ext cx="6907723" cy="1156551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zh-CN" altLang="en-US" dirty="0"/>
              <a:t>开发团队</a:t>
            </a:r>
            <a:r>
              <a:rPr lang="en-IN" dirty="0"/>
              <a:t>:  </a:t>
            </a:r>
            <a:r>
              <a:rPr lang="zh-CN" altLang="en-US" sz="2000" dirty="0"/>
              <a:t>李苏东、李金羽</a:t>
            </a:r>
            <a:endParaRPr lang="en-US" altLang="zh-CN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6081705-DED6-4DBA-A70C-71C2664EE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2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FD6D-F218-4F98-9428-6140C8C4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902083"/>
            <a:ext cx="7804944" cy="1518444"/>
          </a:xfrm>
        </p:spPr>
        <p:txBody>
          <a:bodyPr/>
          <a:lstStyle/>
          <a:p>
            <a:r>
              <a:rPr lang="zh-CN" altLang="en-US" dirty="0"/>
              <a:t>项目概述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5D12-8CD6-4AFA-A630-AA0A931E2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7" y="2211200"/>
            <a:ext cx="9541565" cy="4452548"/>
          </a:xfrm>
        </p:spPr>
        <p:txBody>
          <a:bodyPr vert="horz" anchor="t" anchorCtr="0"/>
          <a:lstStyle/>
          <a:p>
            <a:pPr marL="444500" lvl="2" indent="0" algn="ctr">
              <a:buNone/>
            </a:pPr>
            <a:r>
              <a:rPr lang="zh-CN" altLang="en-US" sz="3200" b="1" dirty="0"/>
              <a:t>毕业物品销售平台</a:t>
            </a:r>
            <a:endParaRPr lang="en-US" altLang="zh-CN" sz="3200" b="1" dirty="0"/>
          </a:p>
          <a:p>
            <a:r>
              <a:rPr lang="zh-CN" altLang="zh-CN" sz="2400" dirty="0"/>
              <a:t>该系统主要有登录系统、客户分区</a:t>
            </a:r>
            <a:r>
              <a:rPr lang="en-US" altLang="zh-CN" sz="2400" dirty="0"/>
              <a:t>(</a:t>
            </a:r>
            <a:r>
              <a:rPr lang="zh-CN" altLang="zh-CN" sz="2400" dirty="0"/>
              <a:t>客户管理功能，其中客户表页面设置下拉框分类多列组合查询</a:t>
            </a:r>
            <a:r>
              <a:rPr lang="en-US" altLang="zh-CN" sz="2400" dirty="0"/>
              <a:t>)</a:t>
            </a:r>
            <a:r>
              <a:rPr lang="zh-CN" altLang="zh-CN" sz="2400" dirty="0"/>
              <a:t>批量导入；批量分配、员工分区（上级可查看自己的次级下属，设有下属展示区域，可对信息进行管理，并可查看下级的客户信息但没有管理功能）、回访、客户状况表（自定）、预约（指定预约人）、目标表（查看本周目标，本月目标，以达成目标）、成交表（商品、成交时间）、部门分区、公告分区等</a:t>
            </a:r>
            <a:r>
              <a:rPr lang="en-US" altLang="zh-CN" sz="2400" dirty="0"/>
              <a:t>10</a:t>
            </a:r>
            <a:r>
              <a:rPr lang="zh-CN" altLang="zh-CN" sz="2400" dirty="0"/>
              <a:t>大功能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2501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217C-68E1-4547-A401-A6F5DC08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主要技术：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FBC0-D422-4B11-B07E-893916A0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  <a:r>
              <a:rPr lang="en-US" altLang="zh-CN" dirty="0"/>
              <a:t> -----</a:t>
            </a:r>
            <a:r>
              <a:rPr lang="en-US" altLang="zh-CN" dirty="0" err="1"/>
              <a:t>layui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持久层</a:t>
            </a:r>
            <a:r>
              <a:rPr lang="en-US" altLang="zh-CN" dirty="0"/>
              <a:t>-----</a:t>
            </a:r>
            <a:r>
              <a:rPr lang="en-US" altLang="zh-CN" dirty="0" err="1"/>
              <a:t>mybatis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618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19C498-32E0-483E-BA75-09BAA2E1B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57" y="959139"/>
            <a:ext cx="10350286" cy="5552498"/>
          </a:xfrm>
        </p:spPr>
      </p:pic>
    </p:spTree>
    <p:extLst>
      <p:ext uri="{BB962C8B-B14F-4D97-AF65-F5344CB8AC3E}">
        <p14:creationId xmlns:p14="http://schemas.microsoft.com/office/powerpoint/2010/main" val="245944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F3D7E6-C31C-4E03-95D9-2C07E2A33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9" y="972991"/>
            <a:ext cx="10339122" cy="5546509"/>
          </a:xfrm>
        </p:spPr>
      </p:pic>
    </p:spTree>
    <p:extLst>
      <p:ext uri="{BB962C8B-B14F-4D97-AF65-F5344CB8AC3E}">
        <p14:creationId xmlns:p14="http://schemas.microsoft.com/office/powerpoint/2010/main" val="237644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03468D-8D62-43CB-B682-BAFD0E44F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8" y="974833"/>
            <a:ext cx="10069664" cy="5401957"/>
          </a:xfrm>
        </p:spPr>
      </p:pic>
    </p:spTree>
    <p:extLst>
      <p:ext uri="{BB962C8B-B14F-4D97-AF65-F5344CB8AC3E}">
        <p14:creationId xmlns:p14="http://schemas.microsoft.com/office/powerpoint/2010/main" val="108090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C913048-7FEB-4BA0-8AFC-B4A94E574A23}"/>
              </a:ext>
            </a:extLst>
          </p:cNvPr>
          <p:cNvSpPr/>
          <p:nvPr/>
        </p:nvSpPr>
        <p:spPr>
          <a:xfrm>
            <a:off x="4783782" y="2967335"/>
            <a:ext cx="2624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谢  谢！</a:t>
            </a:r>
          </a:p>
        </p:txBody>
      </p:sp>
    </p:spTree>
    <p:extLst>
      <p:ext uri="{BB962C8B-B14F-4D97-AF65-F5344CB8AC3E}">
        <p14:creationId xmlns:p14="http://schemas.microsoft.com/office/powerpoint/2010/main" val="2329611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Big Data v2.potx" id="{9C375FE3-222F-4AF7-B617-B54A143379D0}" vid="{D6C00BBA-7528-4C11-9820-E5A600D732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154</Words>
  <Application>Microsoft Office PowerPoint</Application>
  <PresentationFormat>宽屏</PresentationFormat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Helvetica Light</vt:lpstr>
      <vt:lpstr>Lantinghei SC Heavy</vt:lpstr>
      <vt:lpstr>Arial</vt:lpstr>
      <vt:lpstr>White</vt:lpstr>
      <vt:lpstr>学期项目展示  客户管理系统</vt:lpstr>
      <vt:lpstr>项目概述</vt:lpstr>
      <vt:lpstr>主要技术：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king Lee</cp:lastModifiedBy>
  <cp:revision>68</cp:revision>
  <dcterms:created xsi:type="dcterms:W3CDTF">2018-12-12T03:00:50Z</dcterms:created>
  <dcterms:modified xsi:type="dcterms:W3CDTF">2019-12-31T13:10:29Z</dcterms:modified>
</cp:coreProperties>
</file>