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43DEA32-7FF2-40B7-B7F1-CBA11B0CAB8A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86D1AE-8599-4A47-AE14-6F5FB417EC98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9" hidden="0"/>
          <p:cNvCxnSpPr>
            <a:cxnSpLocks/>
          </p:cNvCxnSpPr>
          <p:nvPr isPhoto="0" userDrawn="0"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ssianrobotics.ru/upload/iblock/ade/aded02742077770adaeab467167c0b2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Система активной помощи водителю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algn="r">
              <a:defRPr/>
            </a:pPr>
            <a:r>
              <a:rPr lang="ru-RU"/>
              <a:t>Краткое описание планов решаемой задачи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Решаемая проблема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Разработка и развертка системы </a:t>
            </a:r>
            <a:r>
              <a:rPr lang="en-US"/>
              <a:t>ADAS </a:t>
            </a:r>
            <a:r>
              <a:rPr lang="ru-RU"/>
              <a:t>для БПТС</a:t>
            </a:r>
            <a:endParaRPr/>
          </a:p>
          <a:p>
            <a:pPr>
              <a:defRPr/>
            </a:pPr>
            <a:r>
              <a:rPr lang="ru-RU"/>
              <a:t>Разработка системы распознавания дорожных знаков и сигналов светофоров с выводом результата роботы на экран</a:t>
            </a:r>
            <a:endParaRPr/>
          </a:p>
          <a:p>
            <a:pPr>
              <a:defRPr/>
            </a:pPr>
            <a:r>
              <a:rPr lang="ru-RU" b="1"/>
              <a:t>Дополнительно (1): </a:t>
            </a:r>
            <a:r>
              <a:rPr lang="ru-RU"/>
              <a:t>Разработка системы распознавания транспортных средств и определения их положения в пространстве (для помощи в парковке)</a:t>
            </a:r>
            <a:endParaRPr/>
          </a:p>
          <a:p>
            <a:pPr>
              <a:defRPr/>
            </a:pPr>
            <a:r>
              <a:rPr lang="ru-RU" b="1"/>
              <a:t>Дополнительно (2): </a:t>
            </a:r>
            <a:r>
              <a:rPr lang="ru-RU"/>
              <a:t>Разработка системы распознавания дорожной разметки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имеем сейчас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Есть наработки по распознаванию знаков и светофоров</a:t>
            </a:r>
            <a:endParaRPr/>
          </a:p>
          <a:p>
            <a:pPr>
              <a:defRPr/>
            </a:pPr>
            <a:r>
              <a:rPr lang="ru-RU"/>
              <a:t>Распознавание светофоров: определяется положение светофора на изображении, есть наработки по определению цвета светофора, которые необходимо модифицировать</a:t>
            </a:r>
            <a:endParaRPr/>
          </a:p>
          <a:p>
            <a:pPr marL="0" indent="0">
              <a:buNone/>
              <a:defRPr/>
            </a:pPr>
            <a:endParaRPr lang="ru-RU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хотим получить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Конечная цель системы – использование в «городской маршрутке»: БПТС проезжает по заранее определенному маршруту, соблюдая ПДД</a:t>
            </a:r>
            <a:endParaRPr/>
          </a:p>
          <a:p>
            <a:pPr>
              <a:defRPr/>
            </a:pPr>
            <a:r>
              <a:rPr lang="ru-RU"/>
              <a:t>Система распознавания знаков (есть перечень знаков) и светофоров, позволяющую БПТС выполнять требования знаков при следовании по маршруту</a:t>
            </a:r>
            <a:endParaRPr/>
          </a:p>
          <a:p>
            <a:pPr>
              <a:defRPr/>
            </a:pPr>
            <a:r>
              <a:rPr lang="ru-RU" b="1"/>
              <a:t>Дополнительно (1): </a:t>
            </a:r>
            <a:r>
              <a:rPr lang="ru-RU"/>
              <a:t>система должна определять положение других транспортных средств для выполнения парковки</a:t>
            </a:r>
            <a:endParaRPr/>
          </a:p>
          <a:p>
            <a:pPr>
              <a:defRPr/>
            </a:pPr>
            <a:r>
              <a:rPr lang="ru-RU" b="1"/>
              <a:t>Дополнительно (2): </a:t>
            </a:r>
            <a:r>
              <a:rPr lang="ru-RU"/>
              <a:t>система должна позволять учитывать дорожную разметку при движении для соблюдения ПДД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Планируемые действия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Изучение способов распознавания объектов</a:t>
            </a:r>
            <a:endParaRPr/>
          </a:p>
          <a:p>
            <a:pPr>
              <a:defRPr/>
            </a:pPr>
            <a:r>
              <a:rPr lang="ru-RU"/>
              <a:t>Изучение </a:t>
            </a:r>
            <a:r>
              <a:rPr lang="en-US"/>
              <a:t>ROS</a:t>
            </a:r>
            <a:endParaRPr/>
          </a:p>
          <a:p>
            <a:pPr>
              <a:defRPr/>
            </a:pPr>
            <a:r>
              <a:rPr lang="ru-RU"/>
              <a:t>Разработка системы распознавания знаков</a:t>
            </a:r>
            <a:endParaRPr/>
          </a:p>
          <a:p>
            <a:pPr>
              <a:defRPr/>
            </a:pPr>
            <a:r>
              <a:rPr lang="ru-RU"/>
              <a:t>Разработка системы распознавания цвета светофора</a:t>
            </a:r>
            <a:endParaRPr/>
          </a:p>
          <a:p>
            <a:pPr>
              <a:defRPr/>
            </a:pPr>
            <a:r>
              <a:rPr lang="ru-RU"/>
              <a:t>Разработка системы визуализации полученных данных</a:t>
            </a:r>
            <a:endParaRPr/>
          </a:p>
          <a:p>
            <a:pPr marL="0" indent="0">
              <a:buNone/>
              <a:defRPr/>
            </a:pPr>
            <a:r>
              <a:rPr lang="ru-RU" b="1"/>
              <a:t>В качестве развития:</a:t>
            </a:r>
            <a:endParaRPr/>
          </a:p>
          <a:p>
            <a:pPr>
              <a:defRPr/>
            </a:pPr>
            <a:r>
              <a:rPr lang="ru-RU"/>
              <a:t>Изучение способов распознавания дорожной разметки</a:t>
            </a:r>
            <a:endParaRPr/>
          </a:p>
          <a:p>
            <a:pPr>
              <a:defRPr/>
            </a:pPr>
            <a:r>
              <a:rPr lang="ru-RU"/>
              <a:t>Изучение использования данных о препятствиях при парковке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Перечень знаков </a:t>
            </a:r>
            <a:r>
              <a:rPr lang="en-US"/>
              <a:t>[1]</a:t>
            </a:r>
            <a:endParaRPr lang="ru-RU"/>
          </a:p>
        </p:txBody>
      </p:sp>
      <p:pic>
        <p:nvPicPr>
          <p:cNvPr id="5" name="Рисунок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15587" y="1801976"/>
            <a:ext cx="7125676" cy="4431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Перечень знаков </a:t>
            </a:r>
            <a:r>
              <a:rPr lang="en-US"/>
              <a:t>[2]</a:t>
            </a:r>
            <a:endParaRPr lang="ru-RU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97281" y="1869023"/>
            <a:ext cx="6419256" cy="426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Полные требования к системе (</a:t>
            </a:r>
            <a:r>
              <a:rPr lang="ru-RU"/>
              <a:t>РобоКросс</a:t>
            </a:r>
            <a:r>
              <a:rPr lang="ru-RU"/>
              <a:t>)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Ссылка на регламент Робокросс-2019: </a:t>
            </a:r>
            <a:r>
              <a:rPr lang="en-US" u="sng">
                <a:hlinkClick r:id="rId2" tooltip="https://www.russianrobotics.ru/upload/iblock/ade/aded02742077770adaeab467167c0b21.pdf"/>
              </a:rPr>
              <a:t>https://www.russianrobotics.ru/upload/iblock/ade/aded02742077770adaeab467167c0b21.pdf</a:t>
            </a:r>
            <a:r>
              <a:rPr lang="ru-RU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Ретро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R7-Office/6.3.1.43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активной помощи водителю</dc:title>
  <dc:subject/>
  <dc:creator>User</dc:creator>
  <cp:keywords/>
  <dc:description/>
  <dc:identifier/>
  <dc:language/>
  <cp:lastModifiedBy>Алексей Девяткин</cp:lastModifiedBy>
  <cp:revision>6</cp:revision>
  <dcterms:created xsi:type="dcterms:W3CDTF">2021-09-22T12:47:40Z</dcterms:created>
  <dcterms:modified xsi:type="dcterms:W3CDTF">2021-11-06T08:11:08Z</dcterms:modified>
  <cp:category/>
  <cp:contentStatus/>
  <cp:version/>
</cp:coreProperties>
</file>