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29" name="PlaceHolder 2"/>
          <p:cNvSpPr>
            <a:spLocks noGrp="1"/>
          </p:cNvSpPr>
          <p:nvPr>
            <p:ph type="body"/>
          </p:nvPr>
        </p:nvSpPr>
        <p:spPr>
          <a:xfrm>
            <a:off x="914400" y="2769840"/>
            <a:ext cx="7314840" cy="1688040"/>
          </a:xfrm>
          <a:prstGeom prst="rect">
            <a:avLst/>
          </a:prstGeom>
        </p:spPr>
        <p:txBody>
          <a:bodyPr lIns="0" rIns="0" tIns="0" bIns="0"/>
          <a:p>
            <a:endParaRPr/>
          </a:p>
        </p:txBody>
      </p:sp>
      <p:sp>
        <p:nvSpPr>
          <p:cNvPr id="30" name="PlaceHolder 3"/>
          <p:cNvSpPr>
            <a:spLocks noGrp="1"/>
          </p:cNvSpPr>
          <p:nvPr>
            <p:ph type="body"/>
          </p:nvPr>
        </p:nvSpPr>
        <p:spPr>
          <a:xfrm>
            <a:off x="914400" y="4618800"/>
            <a:ext cx="7314840" cy="16880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32" name="PlaceHolder 2"/>
          <p:cNvSpPr>
            <a:spLocks noGrp="1"/>
          </p:cNvSpPr>
          <p:nvPr>
            <p:ph type="body"/>
          </p:nvPr>
        </p:nvSpPr>
        <p:spPr>
          <a:xfrm>
            <a:off x="914400" y="2769840"/>
            <a:ext cx="3569400" cy="1688040"/>
          </a:xfrm>
          <a:prstGeom prst="rect">
            <a:avLst/>
          </a:prstGeom>
        </p:spPr>
        <p:txBody>
          <a:bodyPr lIns="0" rIns="0" tIns="0" bIns="0"/>
          <a:p>
            <a:endParaRPr/>
          </a:p>
        </p:txBody>
      </p:sp>
      <p:sp>
        <p:nvSpPr>
          <p:cNvPr id="33" name="PlaceHolder 3"/>
          <p:cNvSpPr>
            <a:spLocks noGrp="1"/>
          </p:cNvSpPr>
          <p:nvPr>
            <p:ph type="body"/>
          </p:nvPr>
        </p:nvSpPr>
        <p:spPr>
          <a:xfrm>
            <a:off x="4662720" y="2769840"/>
            <a:ext cx="3569400" cy="1688040"/>
          </a:xfrm>
          <a:prstGeom prst="rect">
            <a:avLst/>
          </a:prstGeom>
        </p:spPr>
        <p:txBody>
          <a:bodyPr lIns="0" rIns="0" tIns="0" bIns="0"/>
          <a:p>
            <a:endParaRPr/>
          </a:p>
        </p:txBody>
      </p:sp>
      <p:sp>
        <p:nvSpPr>
          <p:cNvPr id="34" name="PlaceHolder 4"/>
          <p:cNvSpPr>
            <a:spLocks noGrp="1"/>
          </p:cNvSpPr>
          <p:nvPr>
            <p:ph type="body"/>
          </p:nvPr>
        </p:nvSpPr>
        <p:spPr>
          <a:xfrm>
            <a:off x="4662720" y="4618800"/>
            <a:ext cx="3569400" cy="1688040"/>
          </a:xfrm>
          <a:prstGeom prst="rect">
            <a:avLst/>
          </a:prstGeom>
        </p:spPr>
        <p:txBody>
          <a:bodyPr lIns="0" rIns="0" tIns="0" bIns="0"/>
          <a:p>
            <a:endParaRPr/>
          </a:p>
        </p:txBody>
      </p:sp>
      <p:sp>
        <p:nvSpPr>
          <p:cNvPr id="35" name="PlaceHolder 5"/>
          <p:cNvSpPr>
            <a:spLocks noGrp="1"/>
          </p:cNvSpPr>
          <p:nvPr>
            <p:ph type="body"/>
          </p:nvPr>
        </p:nvSpPr>
        <p:spPr>
          <a:xfrm>
            <a:off x="914400" y="4618800"/>
            <a:ext cx="3569400" cy="16880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37" name="PlaceHolder 2"/>
          <p:cNvSpPr>
            <a:spLocks noGrp="1"/>
          </p:cNvSpPr>
          <p:nvPr>
            <p:ph type="body"/>
          </p:nvPr>
        </p:nvSpPr>
        <p:spPr>
          <a:xfrm>
            <a:off x="914400" y="2769840"/>
            <a:ext cx="7314840" cy="3539160"/>
          </a:xfrm>
          <a:prstGeom prst="rect">
            <a:avLst/>
          </a:prstGeom>
        </p:spPr>
        <p:txBody>
          <a:bodyPr lIns="0" rIns="0" tIns="0" bIns="0"/>
          <a:p>
            <a:endParaRPr/>
          </a:p>
        </p:txBody>
      </p:sp>
      <p:sp>
        <p:nvSpPr>
          <p:cNvPr id="38" name="PlaceHolder 3"/>
          <p:cNvSpPr>
            <a:spLocks noGrp="1"/>
          </p:cNvSpPr>
          <p:nvPr>
            <p:ph type="body"/>
          </p:nvPr>
        </p:nvSpPr>
        <p:spPr>
          <a:xfrm>
            <a:off x="914400" y="2769840"/>
            <a:ext cx="7314840" cy="3539160"/>
          </a:xfrm>
          <a:prstGeom prst="rect">
            <a:avLst/>
          </a:prstGeom>
        </p:spPr>
        <p:txBody>
          <a:bodyPr lIns="0" rIns="0" tIns="0" bIns="0"/>
          <a:p>
            <a:endParaRPr/>
          </a:p>
        </p:txBody>
      </p:sp>
      <p:pic>
        <p:nvPicPr>
          <p:cNvPr id="39" name="" descr=""/>
          <p:cNvPicPr/>
          <p:nvPr/>
        </p:nvPicPr>
        <p:blipFill>
          <a:blip r:embed="rId2"/>
          <a:stretch>
            <a:fillRect/>
          </a:stretch>
        </p:blipFill>
        <p:spPr>
          <a:xfrm>
            <a:off x="2353680" y="2769480"/>
            <a:ext cx="4435560" cy="3539160"/>
          </a:xfrm>
          <a:prstGeom prst="rect">
            <a:avLst/>
          </a:prstGeom>
          <a:ln>
            <a:noFill/>
          </a:ln>
        </p:spPr>
      </p:pic>
      <p:pic>
        <p:nvPicPr>
          <p:cNvPr id="40" name="" descr=""/>
          <p:cNvPicPr/>
          <p:nvPr/>
        </p:nvPicPr>
        <p:blipFill>
          <a:blip r:embed="rId3"/>
          <a:stretch>
            <a:fillRect/>
          </a:stretch>
        </p:blipFill>
        <p:spPr>
          <a:xfrm>
            <a:off x="2353680" y="2769480"/>
            <a:ext cx="4435560" cy="35391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49" name="PlaceHolder 2"/>
          <p:cNvSpPr>
            <a:spLocks noGrp="1"/>
          </p:cNvSpPr>
          <p:nvPr>
            <p:ph type="subTitle"/>
          </p:nvPr>
        </p:nvSpPr>
        <p:spPr>
          <a:xfrm>
            <a:off x="914400" y="2769840"/>
            <a:ext cx="7314840" cy="35395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51" name="PlaceHolder 2"/>
          <p:cNvSpPr>
            <a:spLocks noGrp="1"/>
          </p:cNvSpPr>
          <p:nvPr>
            <p:ph type="body"/>
          </p:nvPr>
        </p:nvSpPr>
        <p:spPr>
          <a:xfrm>
            <a:off x="914400" y="2769840"/>
            <a:ext cx="7314840" cy="35391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53" name="PlaceHolder 2"/>
          <p:cNvSpPr>
            <a:spLocks noGrp="1"/>
          </p:cNvSpPr>
          <p:nvPr>
            <p:ph type="body"/>
          </p:nvPr>
        </p:nvSpPr>
        <p:spPr>
          <a:xfrm>
            <a:off x="914400" y="2769840"/>
            <a:ext cx="3569400" cy="3539160"/>
          </a:xfrm>
          <a:prstGeom prst="rect">
            <a:avLst/>
          </a:prstGeom>
        </p:spPr>
        <p:txBody>
          <a:bodyPr lIns="0" rIns="0" tIns="0" bIns="0"/>
          <a:p>
            <a:endParaRPr/>
          </a:p>
        </p:txBody>
      </p:sp>
      <p:sp>
        <p:nvSpPr>
          <p:cNvPr id="54" name="PlaceHolder 3"/>
          <p:cNvSpPr>
            <a:spLocks noGrp="1"/>
          </p:cNvSpPr>
          <p:nvPr>
            <p:ph type="body"/>
          </p:nvPr>
        </p:nvSpPr>
        <p:spPr>
          <a:xfrm>
            <a:off x="4662720" y="2769840"/>
            <a:ext cx="3569400" cy="35391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914400" y="1544760"/>
            <a:ext cx="7314840" cy="1154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914400" y="1544760"/>
            <a:ext cx="7314840" cy="53499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58" name="PlaceHolder 2"/>
          <p:cNvSpPr>
            <a:spLocks noGrp="1"/>
          </p:cNvSpPr>
          <p:nvPr>
            <p:ph type="body"/>
          </p:nvPr>
        </p:nvSpPr>
        <p:spPr>
          <a:xfrm>
            <a:off x="914400" y="2769840"/>
            <a:ext cx="3569400" cy="1688040"/>
          </a:xfrm>
          <a:prstGeom prst="rect">
            <a:avLst/>
          </a:prstGeom>
        </p:spPr>
        <p:txBody>
          <a:bodyPr lIns="0" rIns="0" tIns="0" bIns="0"/>
          <a:p>
            <a:endParaRPr/>
          </a:p>
        </p:txBody>
      </p:sp>
      <p:sp>
        <p:nvSpPr>
          <p:cNvPr id="59" name="PlaceHolder 3"/>
          <p:cNvSpPr>
            <a:spLocks noGrp="1"/>
          </p:cNvSpPr>
          <p:nvPr>
            <p:ph type="body"/>
          </p:nvPr>
        </p:nvSpPr>
        <p:spPr>
          <a:xfrm>
            <a:off x="914400" y="4618800"/>
            <a:ext cx="3569400" cy="1688040"/>
          </a:xfrm>
          <a:prstGeom prst="rect">
            <a:avLst/>
          </a:prstGeom>
        </p:spPr>
        <p:txBody>
          <a:bodyPr lIns="0" rIns="0" tIns="0" bIns="0"/>
          <a:p>
            <a:endParaRPr/>
          </a:p>
        </p:txBody>
      </p:sp>
      <p:sp>
        <p:nvSpPr>
          <p:cNvPr id="60" name="PlaceHolder 4"/>
          <p:cNvSpPr>
            <a:spLocks noGrp="1"/>
          </p:cNvSpPr>
          <p:nvPr>
            <p:ph type="body"/>
          </p:nvPr>
        </p:nvSpPr>
        <p:spPr>
          <a:xfrm>
            <a:off x="4662720" y="2769840"/>
            <a:ext cx="3569400" cy="35391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8" name="PlaceHolder 2"/>
          <p:cNvSpPr>
            <a:spLocks noGrp="1"/>
          </p:cNvSpPr>
          <p:nvPr>
            <p:ph type="subTitle"/>
          </p:nvPr>
        </p:nvSpPr>
        <p:spPr>
          <a:xfrm>
            <a:off x="914400" y="2769840"/>
            <a:ext cx="7314840" cy="35395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62" name="PlaceHolder 2"/>
          <p:cNvSpPr>
            <a:spLocks noGrp="1"/>
          </p:cNvSpPr>
          <p:nvPr>
            <p:ph type="body"/>
          </p:nvPr>
        </p:nvSpPr>
        <p:spPr>
          <a:xfrm>
            <a:off x="914400" y="2769840"/>
            <a:ext cx="3569400" cy="3539160"/>
          </a:xfrm>
          <a:prstGeom prst="rect">
            <a:avLst/>
          </a:prstGeom>
        </p:spPr>
        <p:txBody>
          <a:bodyPr lIns="0" rIns="0" tIns="0" bIns="0"/>
          <a:p>
            <a:endParaRPr/>
          </a:p>
        </p:txBody>
      </p:sp>
      <p:sp>
        <p:nvSpPr>
          <p:cNvPr id="63" name="PlaceHolder 3"/>
          <p:cNvSpPr>
            <a:spLocks noGrp="1"/>
          </p:cNvSpPr>
          <p:nvPr>
            <p:ph type="body"/>
          </p:nvPr>
        </p:nvSpPr>
        <p:spPr>
          <a:xfrm>
            <a:off x="4662720" y="2769840"/>
            <a:ext cx="3569400" cy="1688040"/>
          </a:xfrm>
          <a:prstGeom prst="rect">
            <a:avLst/>
          </a:prstGeom>
        </p:spPr>
        <p:txBody>
          <a:bodyPr lIns="0" rIns="0" tIns="0" bIns="0"/>
          <a:p>
            <a:endParaRPr/>
          </a:p>
        </p:txBody>
      </p:sp>
      <p:sp>
        <p:nvSpPr>
          <p:cNvPr id="64" name="PlaceHolder 4"/>
          <p:cNvSpPr>
            <a:spLocks noGrp="1"/>
          </p:cNvSpPr>
          <p:nvPr>
            <p:ph type="body"/>
          </p:nvPr>
        </p:nvSpPr>
        <p:spPr>
          <a:xfrm>
            <a:off x="4662720" y="4618800"/>
            <a:ext cx="3569400" cy="16880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66" name="PlaceHolder 2"/>
          <p:cNvSpPr>
            <a:spLocks noGrp="1"/>
          </p:cNvSpPr>
          <p:nvPr>
            <p:ph type="body"/>
          </p:nvPr>
        </p:nvSpPr>
        <p:spPr>
          <a:xfrm>
            <a:off x="914400" y="2769840"/>
            <a:ext cx="3569400" cy="1688040"/>
          </a:xfrm>
          <a:prstGeom prst="rect">
            <a:avLst/>
          </a:prstGeom>
        </p:spPr>
        <p:txBody>
          <a:bodyPr lIns="0" rIns="0" tIns="0" bIns="0"/>
          <a:p>
            <a:endParaRPr/>
          </a:p>
        </p:txBody>
      </p:sp>
      <p:sp>
        <p:nvSpPr>
          <p:cNvPr id="67" name="PlaceHolder 3"/>
          <p:cNvSpPr>
            <a:spLocks noGrp="1"/>
          </p:cNvSpPr>
          <p:nvPr>
            <p:ph type="body"/>
          </p:nvPr>
        </p:nvSpPr>
        <p:spPr>
          <a:xfrm>
            <a:off x="4662720" y="2769840"/>
            <a:ext cx="3569400" cy="1688040"/>
          </a:xfrm>
          <a:prstGeom prst="rect">
            <a:avLst/>
          </a:prstGeom>
        </p:spPr>
        <p:txBody>
          <a:bodyPr lIns="0" rIns="0" tIns="0" bIns="0"/>
          <a:p>
            <a:endParaRPr/>
          </a:p>
        </p:txBody>
      </p:sp>
      <p:sp>
        <p:nvSpPr>
          <p:cNvPr id="68" name="PlaceHolder 4"/>
          <p:cNvSpPr>
            <a:spLocks noGrp="1"/>
          </p:cNvSpPr>
          <p:nvPr>
            <p:ph type="body"/>
          </p:nvPr>
        </p:nvSpPr>
        <p:spPr>
          <a:xfrm>
            <a:off x="914400" y="4618800"/>
            <a:ext cx="7314840" cy="16880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70" name="PlaceHolder 2"/>
          <p:cNvSpPr>
            <a:spLocks noGrp="1"/>
          </p:cNvSpPr>
          <p:nvPr>
            <p:ph type="body"/>
          </p:nvPr>
        </p:nvSpPr>
        <p:spPr>
          <a:xfrm>
            <a:off x="914400" y="2769840"/>
            <a:ext cx="7314840" cy="1688040"/>
          </a:xfrm>
          <a:prstGeom prst="rect">
            <a:avLst/>
          </a:prstGeom>
        </p:spPr>
        <p:txBody>
          <a:bodyPr lIns="0" rIns="0" tIns="0" bIns="0"/>
          <a:p>
            <a:endParaRPr/>
          </a:p>
        </p:txBody>
      </p:sp>
      <p:sp>
        <p:nvSpPr>
          <p:cNvPr id="71" name="PlaceHolder 3"/>
          <p:cNvSpPr>
            <a:spLocks noGrp="1"/>
          </p:cNvSpPr>
          <p:nvPr>
            <p:ph type="body"/>
          </p:nvPr>
        </p:nvSpPr>
        <p:spPr>
          <a:xfrm>
            <a:off x="914400" y="4618800"/>
            <a:ext cx="7314840" cy="16880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73" name="PlaceHolder 2"/>
          <p:cNvSpPr>
            <a:spLocks noGrp="1"/>
          </p:cNvSpPr>
          <p:nvPr>
            <p:ph type="body"/>
          </p:nvPr>
        </p:nvSpPr>
        <p:spPr>
          <a:xfrm>
            <a:off x="914400" y="2769840"/>
            <a:ext cx="3569400" cy="1688040"/>
          </a:xfrm>
          <a:prstGeom prst="rect">
            <a:avLst/>
          </a:prstGeom>
        </p:spPr>
        <p:txBody>
          <a:bodyPr lIns="0" rIns="0" tIns="0" bIns="0"/>
          <a:p>
            <a:endParaRPr/>
          </a:p>
        </p:txBody>
      </p:sp>
      <p:sp>
        <p:nvSpPr>
          <p:cNvPr id="74" name="PlaceHolder 3"/>
          <p:cNvSpPr>
            <a:spLocks noGrp="1"/>
          </p:cNvSpPr>
          <p:nvPr>
            <p:ph type="body"/>
          </p:nvPr>
        </p:nvSpPr>
        <p:spPr>
          <a:xfrm>
            <a:off x="4662720" y="2769840"/>
            <a:ext cx="3569400" cy="1688040"/>
          </a:xfrm>
          <a:prstGeom prst="rect">
            <a:avLst/>
          </a:prstGeom>
        </p:spPr>
        <p:txBody>
          <a:bodyPr lIns="0" rIns="0" tIns="0" bIns="0"/>
          <a:p>
            <a:endParaRPr/>
          </a:p>
        </p:txBody>
      </p:sp>
      <p:sp>
        <p:nvSpPr>
          <p:cNvPr id="75" name="PlaceHolder 4"/>
          <p:cNvSpPr>
            <a:spLocks noGrp="1"/>
          </p:cNvSpPr>
          <p:nvPr>
            <p:ph type="body"/>
          </p:nvPr>
        </p:nvSpPr>
        <p:spPr>
          <a:xfrm>
            <a:off x="4662720" y="4618800"/>
            <a:ext cx="3569400" cy="1688040"/>
          </a:xfrm>
          <a:prstGeom prst="rect">
            <a:avLst/>
          </a:prstGeom>
        </p:spPr>
        <p:txBody>
          <a:bodyPr lIns="0" rIns="0" tIns="0" bIns="0"/>
          <a:p>
            <a:endParaRPr/>
          </a:p>
        </p:txBody>
      </p:sp>
      <p:sp>
        <p:nvSpPr>
          <p:cNvPr id="76" name="PlaceHolder 5"/>
          <p:cNvSpPr>
            <a:spLocks noGrp="1"/>
          </p:cNvSpPr>
          <p:nvPr>
            <p:ph type="body"/>
          </p:nvPr>
        </p:nvSpPr>
        <p:spPr>
          <a:xfrm>
            <a:off x="914400" y="4618800"/>
            <a:ext cx="3569400" cy="16880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78" name="PlaceHolder 2"/>
          <p:cNvSpPr>
            <a:spLocks noGrp="1"/>
          </p:cNvSpPr>
          <p:nvPr>
            <p:ph type="body"/>
          </p:nvPr>
        </p:nvSpPr>
        <p:spPr>
          <a:xfrm>
            <a:off x="914400" y="2769840"/>
            <a:ext cx="7314840" cy="3539160"/>
          </a:xfrm>
          <a:prstGeom prst="rect">
            <a:avLst/>
          </a:prstGeom>
        </p:spPr>
        <p:txBody>
          <a:bodyPr lIns="0" rIns="0" tIns="0" bIns="0"/>
          <a:p>
            <a:endParaRPr/>
          </a:p>
        </p:txBody>
      </p:sp>
      <p:sp>
        <p:nvSpPr>
          <p:cNvPr id="79" name="PlaceHolder 3"/>
          <p:cNvSpPr>
            <a:spLocks noGrp="1"/>
          </p:cNvSpPr>
          <p:nvPr>
            <p:ph type="body"/>
          </p:nvPr>
        </p:nvSpPr>
        <p:spPr>
          <a:xfrm>
            <a:off x="914400" y="2769840"/>
            <a:ext cx="7314840" cy="3539160"/>
          </a:xfrm>
          <a:prstGeom prst="rect">
            <a:avLst/>
          </a:prstGeom>
        </p:spPr>
        <p:txBody>
          <a:bodyPr lIns="0" rIns="0" tIns="0" bIns="0"/>
          <a:p>
            <a:endParaRPr/>
          </a:p>
        </p:txBody>
      </p:sp>
      <p:pic>
        <p:nvPicPr>
          <p:cNvPr id="80" name="" descr=""/>
          <p:cNvPicPr/>
          <p:nvPr/>
        </p:nvPicPr>
        <p:blipFill>
          <a:blip r:embed="rId2"/>
          <a:stretch>
            <a:fillRect/>
          </a:stretch>
        </p:blipFill>
        <p:spPr>
          <a:xfrm>
            <a:off x="2353680" y="2769480"/>
            <a:ext cx="4435560" cy="3539160"/>
          </a:xfrm>
          <a:prstGeom prst="rect">
            <a:avLst/>
          </a:prstGeom>
          <a:ln>
            <a:noFill/>
          </a:ln>
        </p:spPr>
      </p:pic>
      <p:pic>
        <p:nvPicPr>
          <p:cNvPr id="81" name="" descr=""/>
          <p:cNvPicPr/>
          <p:nvPr/>
        </p:nvPicPr>
        <p:blipFill>
          <a:blip r:embed="rId3"/>
          <a:stretch>
            <a:fillRect/>
          </a:stretch>
        </p:blipFill>
        <p:spPr>
          <a:xfrm>
            <a:off x="2353680" y="2769480"/>
            <a:ext cx="4435560" cy="35391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10" name="PlaceHolder 2"/>
          <p:cNvSpPr>
            <a:spLocks noGrp="1"/>
          </p:cNvSpPr>
          <p:nvPr>
            <p:ph type="body"/>
          </p:nvPr>
        </p:nvSpPr>
        <p:spPr>
          <a:xfrm>
            <a:off x="914400" y="2769840"/>
            <a:ext cx="7314840" cy="35391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12" name="PlaceHolder 2"/>
          <p:cNvSpPr>
            <a:spLocks noGrp="1"/>
          </p:cNvSpPr>
          <p:nvPr>
            <p:ph type="body"/>
          </p:nvPr>
        </p:nvSpPr>
        <p:spPr>
          <a:xfrm>
            <a:off x="914400" y="2769840"/>
            <a:ext cx="3569400" cy="3539160"/>
          </a:xfrm>
          <a:prstGeom prst="rect">
            <a:avLst/>
          </a:prstGeom>
        </p:spPr>
        <p:txBody>
          <a:bodyPr lIns="0" rIns="0" tIns="0" bIns="0"/>
          <a:p>
            <a:endParaRPr/>
          </a:p>
        </p:txBody>
      </p:sp>
      <p:sp>
        <p:nvSpPr>
          <p:cNvPr id="13" name="PlaceHolder 3"/>
          <p:cNvSpPr>
            <a:spLocks noGrp="1"/>
          </p:cNvSpPr>
          <p:nvPr>
            <p:ph type="body"/>
          </p:nvPr>
        </p:nvSpPr>
        <p:spPr>
          <a:xfrm>
            <a:off x="4662720" y="2769840"/>
            <a:ext cx="3569400" cy="35391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1544760"/>
            <a:ext cx="7314840" cy="1154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14400" y="1544760"/>
            <a:ext cx="7314840" cy="53499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17" name="PlaceHolder 2"/>
          <p:cNvSpPr>
            <a:spLocks noGrp="1"/>
          </p:cNvSpPr>
          <p:nvPr>
            <p:ph type="body"/>
          </p:nvPr>
        </p:nvSpPr>
        <p:spPr>
          <a:xfrm>
            <a:off x="914400" y="2769840"/>
            <a:ext cx="3569400" cy="1688040"/>
          </a:xfrm>
          <a:prstGeom prst="rect">
            <a:avLst/>
          </a:prstGeom>
        </p:spPr>
        <p:txBody>
          <a:bodyPr lIns="0" rIns="0" tIns="0" bIns="0"/>
          <a:p>
            <a:endParaRPr/>
          </a:p>
        </p:txBody>
      </p:sp>
      <p:sp>
        <p:nvSpPr>
          <p:cNvPr id="18" name="PlaceHolder 3"/>
          <p:cNvSpPr>
            <a:spLocks noGrp="1"/>
          </p:cNvSpPr>
          <p:nvPr>
            <p:ph type="body"/>
          </p:nvPr>
        </p:nvSpPr>
        <p:spPr>
          <a:xfrm>
            <a:off x="914400" y="4618800"/>
            <a:ext cx="3569400" cy="1688040"/>
          </a:xfrm>
          <a:prstGeom prst="rect">
            <a:avLst/>
          </a:prstGeom>
        </p:spPr>
        <p:txBody>
          <a:bodyPr lIns="0" rIns="0" tIns="0" bIns="0"/>
          <a:p>
            <a:endParaRPr/>
          </a:p>
        </p:txBody>
      </p:sp>
      <p:sp>
        <p:nvSpPr>
          <p:cNvPr id="19" name="PlaceHolder 4"/>
          <p:cNvSpPr>
            <a:spLocks noGrp="1"/>
          </p:cNvSpPr>
          <p:nvPr>
            <p:ph type="body"/>
          </p:nvPr>
        </p:nvSpPr>
        <p:spPr>
          <a:xfrm>
            <a:off x="4662720" y="2769840"/>
            <a:ext cx="3569400" cy="35391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21" name="PlaceHolder 2"/>
          <p:cNvSpPr>
            <a:spLocks noGrp="1"/>
          </p:cNvSpPr>
          <p:nvPr>
            <p:ph type="body"/>
          </p:nvPr>
        </p:nvSpPr>
        <p:spPr>
          <a:xfrm>
            <a:off x="914400" y="2769840"/>
            <a:ext cx="3569400" cy="3539160"/>
          </a:xfrm>
          <a:prstGeom prst="rect">
            <a:avLst/>
          </a:prstGeom>
        </p:spPr>
        <p:txBody>
          <a:bodyPr lIns="0" rIns="0" tIns="0" bIns="0"/>
          <a:p>
            <a:endParaRPr/>
          </a:p>
        </p:txBody>
      </p:sp>
      <p:sp>
        <p:nvSpPr>
          <p:cNvPr id="22" name="PlaceHolder 3"/>
          <p:cNvSpPr>
            <a:spLocks noGrp="1"/>
          </p:cNvSpPr>
          <p:nvPr>
            <p:ph type="body"/>
          </p:nvPr>
        </p:nvSpPr>
        <p:spPr>
          <a:xfrm>
            <a:off x="4662720" y="2769840"/>
            <a:ext cx="3569400" cy="1688040"/>
          </a:xfrm>
          <a:prstGeom prst="rect">
            <a:avLst/>
          </a:prstGeom>
        </p:spPr>
        <p:txBody>
          <a:bodyPr lIns="0" rIns="0" tIns="0" bIns="0"/>
          <a:p>
            <a:endParaRPr/>
          </a:p>
        </p:txBody>
      </p:sp>
      <p:sp>
        <p:nvSpPr>
          <p:cNvPr id="23" name="PlaceHolder 4"/>
          <p:cNvSpPr>
            <a:spLocks noGrp="1"/>
          </p:cNvSpPr>
          <p:nvPr>
            <p:ph type="body"/>
          </p:nvPr>
        </p:nvSpPr>
        <p:spPr>
          <a:xfrm>
            <a:off x="4662720" y="4618800"/>
            <a:ext cx="3569400" cy="16880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14400" y="1544760"/>
            <a:ext cx="7314840" cy="1154160"/>
          </a:xfrm>
          <a:prstGeom prst="rect">
            <a:avLst/>
          </a:prstGeom>
        </p:spPr>
        <p:txBody>
          <a:bodyPr lIns="0" rIns="0" tIns="0" bIns="0" anchor="ctr"/>
          <a:p>
            <a:endParaRPr/>
          </a:p>
        </p:txBody>
      </p:sp>
      <p:sp>
        <p:nvSpPr>
          <p:cNvPr id="25" name="PlaceHolder 2"/>
          <p:cNvSpPr>
            <a:spLocks noGrp="1"/>
          </p:cNvSpPr>
          <p:nvPr>
            <p:ph type="body"/>
          </p:nvPr>
        </p:nvSpPr>
        <p:spPr>
          <a:xfrm>
            <a:off x="914400" y="2769840"/>
            <a:ext cx="3569400" cy="1688040"/>
          </a:xfrm>
          <a:prstGeom prst="rect">
            <a:avLst/>
          </a:prstGeom>
        </p:spPr>
        <p:txBody>
          <a:bodyPr lIns="0" rIns="0" tIns="0" bIns="0"/>
          <a:p>
            <a:endParaRPr/>
          </a:p>
        </p:txBody>
      </p:sp>
      <p:sp>
        <p:nvSpPr>
          <p:cNvPr id="26" name="PlaceHolder 3"/>
          <p:cNvSpPr>
            <a:spLocks noGrp="1"/>
          </p:cNvSpPr>
          <p:nvPr>
            <p:ph type="body"/>
          </p:nvPr>
        </p:nvSpPr>
        <p:spPr>
          <a:xfrm>
            <a:off x="4662720" y="2769840"/>
            <a:ext cx="3569400" cy="1688040"/>
          </a:xfrm>
          <a:prstGeom prst="rect">
            <a:avLst/>
          </a:prstGeom>
        </p:spPr>
        <p:txBody>
          <a:bodyPr lIns="0" rIns="0" tIns="0" bIns="0"/>
          <a:p>
            <a:endParaRPr/>
          </a:p>
        </p:txBody>
      </p:sp>
      <p:sp>
        <p:nvSpPr>
          <p:cNvPr id="27" name="PlaceHolder 4"/>
          <p:cNvSpPr>
            <a:spLocks noGrp="1"/>
          </p:cNvSpPr>
          <p:nvPr>
            <p:ph type="body"/>
          </p:nvPr>
        </p:nvSpPr>
        <p:spPr>
          <a:xfrm>
            <a:off x="914400" y="4618800"/>
            <a:ext cx="7314840" cy="16880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8435160" y="573840"/>
            <a:ext cx="86040" cy="572040"/>
          </a:xfrm>
          <a:prstGeom prst="rect">
            <a:avLst/>
          </a:prstGeom>
          <a:solidFill>
            <a:srgbClr val="ff8600"/>
          </a:solidFill>
          <a:ln w="19080">
            <a:noFill/>
          </a:ln>
        </p:spPr>
      </p:sp>
      <p:sp>
        <p:nvSpPr>
          <p:cNvPr id="1" name="CustomShape 2"/>
          <p:cNvSpPr/>
          <p:nvPr/>
        </p:nvSpPr>
        <p:spPr>
          <a:xfrm>
            <a:off x="8569440" y="573840"/>
            <a:ext cx="575640" cy="572040"/>
          </a:xfrm>
          <a:prstGeom prst="rect">
            <a:avLst/>
          </a:prstGeom>
          <a:solidFill>
            <a:srgbClr val="ff8600"/>
          </a:solidFill>
          <a:ln w="19080">
            <a:noFill/>
          </a:ln>
        </p:spPr>
      </p:sp>
      <p:sp>
        <p:nvSpPr>
          <p:cNvPr id="2" name="PlaceHolder 3"/>
          <p:cNvSpPr>
            <a:spLocks noGrp="1"/>
          </p:cNvSpPr>
          <p:nvPr>
            <p:ph type="title"/>
          </p:nvPr>
        </p:nvSpPr>
        <p:spPr>
          <a:xfrm>
            <a:off x="914400" y="2516760"/>
            <a:ext cx="7314840" cy="2594520"/>
          </a:xfrm>
          <a:prstGeom prst="rect">
            <a:avLst/>
          </a:prstGeom>
        </p:spPr>
        <p:txBody>
          <a:bodyPr anchor="b"/>
          <a:p>
            <a:pPr>
              <a:lnSpc>
                <a:spcPct val="100000"/>
              </a:lnSpc>
            </a:pPr>
            <a:r>
              <a:rPr lang="en-US" sz="4800">
                <a:solidFill>
                  <a:srgbClr val="ff8600"/>
                </a:solidFill>
                <a:latin typeface="Arial"/>
              </a:rPr>
              <a:t>Click to edit the title text formatClick to edit Master title style</a:t>
            </a:r>
            <a:endParaRPr/>
          </a:p>
        </p:txBody>
      </p:sp>
      <p:sp>
        <p:nvSpPr>
          <p:cNvPr id="3" name="PlaceHolder 4"/>
          <p:cNvSpPr>
            <a:spLocks noGrp="1"/>
          </p:cNvSpPr>
          <p:nvPr>
            <p:ph type="dt"/>
          </p:nvPr>
        </p:nvSpPr>
        <p:spPr>
          <a:xfrm>
            <a:off x="6007680" y="548640"/>
            <a:ext cx="1188720" cy="297720"/>
          </a:xfrm>
          <a:prstGeom prst="rect">
            <a:avLst/>
          </a:prstGeom>
        </p:spPr>
        <p:txBody>
          <a:bodyPr anchor="ctr"/>
          <a:p>
            <a:pPr>
              <a:lnSpc>
                <a:spcPct val="100000"/>
              </a:lnSpc>
            </a:pPr>
            <a:r>
              <a:rPr lang="en-US" sz="1200">
                <a:solidFill>
                  <a:srgbClr val="ffffff"/>
                </a:solidFill>
                <a:latin typeface="Arial"/>
              </a:rPr>
              <a:t>12/18/15</a:t>
            </a:r>
            <a:endParaRPr/>
          </a:p>
        </p:txBody>
      </p:sp>
      <p:sp>
        <p:nvSpPr>
          <p:cNvPr id="4" name="PlaceHolder 5"/>
          <p:cNvSpPr>
            <a:spLocks noGrp="1"/>
          </p:cNvSpPr>
          <p:nvPr>
            <p:ph type="sldNum"/>
          </p:nvPr>
        </p:nvSpPr>
        <p:spPr>
          <a:xfrm>
            <a:off x="7314480" y="548640"/>
            <a:ext cx="940680" cy="301320"/>
          </a:xfrm>
          <a:prstGeom prst="rect">
            <a:avLst/>
          </a:prstGeom>
        </p:spPr>
        <p:txBody>
          <a:bodyPr anchor="ctr"/>
          <a:p>
            <a:pPr algn="r">
              <a:lnSpc>
                <a:spcPct val="100000"/>
              </a:lnSpc>
            </a:pPr>
            <a:fld id="{3354C36B-DD34-405E-8551-036291F0CA98}" type="slidenum">
              <a:rPr lang="en-US" sz="1200">
                <a:solidFill>
                  <a:srgbClr val="ffffff"/>
                </a:solidFill>
                <a:latin typeface="Arial"/>
              </a:rPr>
              <a:t>&lt;number&gt;</a:t>
            </a:fld>
            <a:endParaRPr/>
          </a:p>
        </p:txBody>
      </p:sp>
      <p:sp>
        <p:nvSpPr>
          <p:cNvPr id="5" name="PlaceHolder 6"/>
          <p:cNvSpPr>
            <a:spLocks noGrp="1"/>
          </p:cNvSpPr>
          <p:nvPr>
            <p:ph type="ftr"/>
          </p:nvPr>
        </p:nvSpPr>
        <p:spPr>
          <a:xfrm>
            <a:off x="6008760" y="856080"/>
            <a:ext cx="2246040" cy="300960"/>
          </a:xfrm>
          <a:prstGeom prst="rect">
            <a:avLst/>
          </a:prstGeom>
        </p:spPr>
        <p:txBody>
          <a:bodyPr tIns="0"/>
          <a:p>
            <a:endParaRPr/>
          </a:p>
        </p:txBody>
      </p:sp>
      <p:sp>
        <p:nvSpPr>
          <p:cNvPr id="6" name="PlaceHolder 7"/>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2000">
                <a:latin typeface="Arial"/>
              </a:rPr>
              <a:t>Click to edit the outline text format</a:t>
            </a:r>
            <a:endParaRPr/>
          </a:p>
          <a:p>
            <a:pPr lvl="1">
              <a:buSzPct val="75000"/>
              <a:buFont typeface="StarSymbol"/>
              <a:buChar char=""/>
            </a:pPr>
            <a:r>
              <a:rPr lang="en-US" sz="1600">
                <a:latin typeface="Arial"/>
              </a:rPr>
              <a:t>Second Outline Level</a:t>
            </a:r>
            <a:endParaRPr/>
          </a:p>
          <a:p>
            <a:pPr lvl="2">
              <a:buSzPct val="45000"/>
              <a:buFont typeface="StarSymbol"/>
              <a:buChar char=""/>
            </a:pPr>
            <a:r>
              <a:rPr lang="en-US" sz="1400">
                <a:latin typeface="Arial"/>
              </a:rPr>
              <a:t>Third Outline Level</a:t>
            </a:r>
            <a:endParaRPr/>
          </a:p>
          <a:p>
            <a:pPr lvl="3">
              <a:buSzPct val="75000"/>
              <a:buFont typeface="StarSymbol"/>
              <a:buChar char=""/>
            </a:pPr>
            <a:r>
              <a:rPr lang="en-US" sz="14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CustomShape 1"/>
          <p:cNvSpPr/>
          <p:nvPr/>
        </p:nvSpPr>
        <p:spPr>
          <a:xfrm>
            <a:off x="8435160" y="573840"/>
            <a:ext cx="86040" cy="572040"/>
          </a:xfrm>
          <a:prstGeom prst="rect">
            <a:avLst/>
          </a:prstGeom>
          <a:solidFill>
            <a:srgbClr val="ff8600"/>
          </a:solidFill>
          <a:ln w="19080">
            <a:noFill/>
          </a:ln>
        </p:spPr>
      </p:sp>
      <p:sp>
        <p:nvSpPr>
          <p:cNvPr id="42" name="CustomShape 2"/>
          <p:cNvSpPr/>
          <p:nvPr/>
        </p:nvSpPr>
        <p:spPr>
          <a:xfrm>
            <a:off x="8569440" y="573840"/>
            <a:ext cx="575640" cy="572040"/>
          </a:xfrm>
          <a:prstGeom prst="rect">
            <a:avLst/>
          </a:prstGeom>
          <a:solidFill>
            <a:srgbClr val="ff8600"/>
          </a:solidFill>
          <a:ln w="19080">
            <a:noFill/>
          </a:ln>
        </p:spPr>
      </p:sp>
      <p:sp>
        <p:nvSpPr>
          <p:cNvPr id="43" name="PlaceHolder 3"/>
          <p:cNvSpPr>
            <a:spLocks noGrp="1"/>
          </p:cNvSpPr>
          <p:nvPr>
            <p:ph type="title"/>
          </p:nvPr>
        </p:nvSpPr>
        <p:spPr>
          <a:xfrm>
            <a:off x="914400" y="1544760"/>
            <a:ext cx="7314840" cy="1153800"/>
          </a:xfrm>
          <a:prstGeom prst="rect">
            <a:avLst/>
          </a:prstGeom>
        </p:spPr>
        <p:txBody>
          <a:bodyPr anchor="b"/>
          <a:p>
            <a:pPr>
              <a:lnSpc>
                <a:spcPct val="100000"/>
              </a:lnSpc>
            </a:pPr>
            <a:r>
              <a:rPr lang="en-US" sz="4000">
                <a:solidFill>
                  <a:srgbClr val="ff8600"/>
                </a:solidFill>
                <a:latin typeface="Arial"/>
              </a:rPr>
              <a:t>Click to edit the title text formatClick to edit Master title style</a:t>
            </a:r>
            <a:endParaRPr/>
          </a:p>
        </p:txBody>
      </p:sp>
      <p:sp>
        <p:nvSpPr>
          <p:cNvPr id="44" name="PlaceHolder 4"/>
          <p:cNvSpPr>
            <a:spLocks noGrp="1"/>
          </p:cNvSpPr>
          <p:nvPr>
            <p:ph type="body"/>
          </p:nvPr>
        </p:nvSpPr>
        <p:spPr>
          <a:xfrm>
            <a:off x="914400" y="2769840"/>
            <a:ext cx="7314840" cy="3539160"/>
          </a:xfrm>
          <a:prstGeom prst="rect">
            <a:avLst/>
          </a:prstGeom>
        </p:spPr>
        <p:txBody>
          <a:bodyPr/>
          <a:p>
            <a:pPr>
              <a:buSzPct val="45000"/>
              <a:buFont typeface="StarSymbol"/>
              <a:buChar char=""/>
            </a:pPr>
            <a:r>
              <a:rPr lang="en-US" sz="2000">
                <a:solidFill>
                  <a:srgbClr val="ffffff"/>
                </a:solidFill>
                <a:latin typeface="Arial"/>
              </a:rPr>
              <a:t>Click to edit the outline text format</a:t>
            </a:r>
            <a:endParaRPr/>
          </a:p>
          <a:p>
            <a:pPr lvl="1">
              <a:buSzPct val="75000"/>
              <a:buFont typeface="StarSymbol"/>
              <a:buChar char=""/>
            </a:pPr>
            <a:r>
              <a:rPr lang="en-US" sz="2000">
                <a:solidFill>
                  <a:srgbClr val="ffffff"/>
                </a:solidFill>
                <a:latin typeface="Arial"/>
              </a:rPr>
              <a:t>Second Outline Level</a:t>
            </a:r>
            <a:endParaRPr/>
          </a:p>
          <a:p>
            <a:pPr lvl="2">
              <a:buSzPct val="45000"/>
              <a:buFont typeface="StarSymbol"/>
              <a:buChar char=""/>
            </a:pPr>
            <a:r>
              <a:rPr lang="en-US" sz="2000">
                <a:solidFill>
                  <a:srgbClr val="ffffff"/>
                </a:solidFill>
                <a:latin typeface="Arial"/>
              </a:rPr>
              <a:t>Third Outline Level</a:t>
            </a:r>
            <a:endParaRPr/>
          </a:p>
          <a:p>
            <a:pPr lvl="3">
              <a:buSzPct val="75000"/>
              <a:buFont typeface="StarSymbol"/>
              <a:buChar char=""/>
            </a:pPr>
            <a:r>
              <a:rPr lang="en-US" sz="2000">
                <a:solidFill>
                  <a:srgbClr val="ffffff"/>
                </a:solidFill>
                <a:latin typeface="Arial"/>
              </a:rPr>
              <a:t>Fourth Outline Level</a:t>
            </a:r>
            <a:endParaRPr/>
          </a:p>
          <a:p>
            <a:pPr lvl="4">
              <a:buSzPct val="45000"/>
              <a:buFont typeface="StarSymbol"/>
              <a:buChar char=""/>
            </a:pPr>
            <a:r>
              <a:rPr lang="en-US" sz="2000">
                <a:solidFill>
                  <a:srgbClr val="ffffff"/>
                </a:solidFill>
                <a:latin typeface="Arial"/>
              </a:rPr>
              <a:t>Fifth Outline Level</a:t>
            </a:r>
            <a:endParaRPr/>
          </a:p>
          <a:p>
            <a:pPr lvl="5">
              <a:buSzPct val="45000"/>
              <a:buFont typeface="StarSymbol"/>
              <a:buChar char=""/>
            </a:pPr>
            <a:r>
              <a:rPr lang="en-US" sz="2000">
                <a:solidFill>
                  <a:srgbClr val="ffffff"/>
                </a:solidFill>
                <a:latin typeface="Arial"/>
              </a:rPr>
              <a:t>Sixth Outline Level</a:t>
            </a:r>
            <a:endParaRPr/>
          </a:p>
          <a:p>
            <a:pPr>
              <a:lnSpc>
                <a:spcPct val="100000"/>
              </a:lnSpc>
              <a:buFont typeface="Wingdings" charset="2"/>
              <a:buChar char=""/>
            </a:pPr>
            <a:r>
              <a:rPr lang="en-US" sz="2000">
                <a:solidFill>
                  <a:srgbClr val="ffffff"/>
                </a:solidFill>
                <a:latin typeface="Arial"/>
              </a:rPr>
              <a:t>Seventh Outline LevelClick to edit Master text styles</a:t>
            </a:r>
            <a:endParaRPr/>
          </a:p>
          <a:p>
            <a:pPr lvl="1">
              <a:lnSpc>
                <a:spcPct val="100000"/>
              </a:lnSpc>
              <a:buFont typeface="Wingdings" charset="2"/>
              <a:buChar char=""/>
            </a:pPr>
            <a:r>
              <a:rPr lang="en-US">
                <a:solidFill>
                  <a:srgbClr val="ffffff"/>
                </a:solidFill>
                <a:latin typeface="Arial"/>
              </a:rPr>
              <a:t>Second level</a:t>
            </a:r>
            <a:endParaRPr/>
          </a:p>
          <a:p>
            <a:pPr lvl="2">
              <a:lnSpc>
                <a:spcPct val="100000"/>
              </a:lnSpc>
              <a:buFont typeface="Wingdings" charset="2"/>
              <a:buChar char=""/>
            </a:pPr>
            <a:r>
              <a:rPr lang="en-US" sz="1600">
                <a:solidFill>
                  <a:srgbClr val="ffffff"/>
                </a:solidFill>
                <a:latin typeface="Arial"/>
              </a:rPr>
              <a:t>Third level</a:t>
            </a:r>
            <a:endParaRPr/>
          </a:p>
          <a:p>
            <a:pPr lvl="3">
              <a:lnSpc>
                <a:spcPct val="100000"/>
              </a:lnSpc>
              <a:buFont typeface="Wingdings" charset="2"/>
              <a:buChar char=""/>
            </a:pPr>
            <a:r>
              <a:rPr lang="en-US" sz="1400">
                <a:solidFill>
                  <a:srgbClr val="ffffff"/>
                </a:solidFill>
                <a:latin typeface="Arial"/>
              </a:rPr>
              <a:t>Fourth level</a:t>
            </a:r>
            <a:endParaRPr/>
          </a:p>
          <a:p>
            <a:pPr lvl="4">
              <a:lnSpc>
                <a:spcPct val="100000"/>
              </a:lnSpc>
              <a:buFont typeface="Wingdings" charset="2"/>
              <a:buChar char=""/>
            </a:pPr>
            <a:r>
              <a:rPr lang="en-US" sz="1400">
                <a:solidFill>
                  <a:srgbClr val="ffffff"/>
                </a:solidFill>
                <a:latin typeface="Arial"/>
              </a:rPr>
              <a:t>Fifth level</a:t>
            </a:r>
            <a:endParaRPr/>
          </a:p>
        </p:txBody>
      </p:sp>
      <p:sp>
        <p:nvSpPr>
          <p:cNvPr id="45" name="PlaceHolder 5"/>
          <p:cNvSpPr>
            <a:spLocks noGrp="1"/>
          </p:cNvSpPr>
          <p:nvPr>
            <p:ph type="dt"/>
          </p:nvPr>
        </p:nvSpPr>
        <p:spPr>
          <a:xfrm>
            <a:off x="6007680" y="548640"/>
            <a:ext cx="1188720" cy="297720"/>
          </a:xfrm>
          <a:prstGeom prst="rect">
            <a:avLst/>
          </a:prstGeom>
        </p:spPr>
        <p:txBody>
          <a:bodyPr anchor="ctr"/>
          <a:p>
            <a:pPr>
              <a:lnSpc>
                <a:spcPct val="100000"/>
              </a:lnSpc>
            </a:pPr>
            <a:r>
              <a:rPr lang="en-US" sz="1200">
                <a:solidFill>
                  <a:srgbClr val="ffffff"/>
                </a:solidFill>
                <a:latin typeface="Arial"/>
              </a:rPr>
              <a:t>12/18/15</a:t>
            </a:r>
            <a:endParaRPr/>
          </a:p>
        </p:txBody>
      </p:sp>
      <p:sp>
        <p:nvSpPr>
          <p:cNvPr id="46" name="PlaceHolder 6"/>
          <p:cNvSpPr>
            <a:spLocks noGrp="1"/>
          </p:cNvSpPr>
          <p:nvPr>
            <p:ph type="ftr"/>
          </p:nvPr>
        </p:nvSpPr>
        <p:spPr>
          <a:xfrm>
            <a:off x="6008760" y="856080"/>
            <a:ext cx="2246040" cy="300960"/>
          </a:xfrm>
          <a:prstGeom prst="rect">
            <a:avLst/>
          </a:prstGeom>
        </p:spPr>
        <p:txBody>
          <a:bodyPr tIns="0"/>
          <a:p>
            <a:endParaRPr/>
          </a:p>
        </p:txBody>
      </p:sp>
      <p:sp>
        <p:nvSpPr>
          <p:cNvPr id="47" name="PlaceHolder 7"/>
          <p:cNvSpPr>
            <a:spLocks noGrp="1"/>
          </p:cNvSpPr>
          <p:nvPr>
            <p:ph type="sldNum"/>
          </p:nvPr>
        </p:nvSpPr>
        <p:spPr>
          <a:xfrm>
            <a:off x="7314480" y="548640"/>
            <a:ext cx="940680" cy="301320"/>
          </a:xfrm>
          <a:prstGeom prst="rect">
            <a:avLst/>
          </a:prstGeom>
        </p:spPr>
        <p:txBody>
          <a:bodyPr anchor="ctr"/>
          <a:p>
            <a:pPr algn="r">
              <a:lnSpc>
                <a:spcPct val="100000"/>
              </a:lnSpc>
            </a:pPr>
            <a:fld id="{72558688-C206-4EAA-8266-B655B5922F01}" type="slidenum">
              <a:rPr lang="en-US" sz="1200">
                <a:solidFill>
                  <a:srgbClr val="ffffff"/>
                </a:solidFill>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914400" y="2516760"/>
            <a:ext cx="7314840" cy="2594520"/>
          </a:xfrm>
          <a:prstGeom prst="rect">
            <a:avLst/>
          </a:prstGeom>
        </p:spPr>
        <p:txBody>
          <a:bodyPr anchor="b"/>
          <a:p>
            <a:pPr>
              <a:lnSpc>
                <a:spcPct val="100000"/>
              </a:lnSpc>
            </a:pPr>
            <a:r>
              <a:rPr lang="en-US" sz="4800">
                <a:solidFill>
                  <a:srgbClr val="ff8600"/>
                </a:solidFill>
                <a:latin typeface="Arial"/>
              </a:rPr>
              <a:t>Monte Carlo Tree Search</a:t>
            </a:r>
            <a:r>
              <a:rPr lang="en-US" sz="4800">
                <a:solidFill>
                  <a:srgbClr val="ff8600"/>
                </a:solidFill>
                <a:latin typeface="Arial"/>
              </a:rPr>
              <a:t>
</a:t>
            </a:r>
            <a:r>
              <a:rPr lang="en-US" sz="4800">
                <a:solidFill>
                  <a:srgbClr val="ff8600"/>
                </a:solidFill>
                <a:latin typeface="Arial"/>
              </a:rPr>
              <a:t>Connect Four AI</a:t>
            </a:r>
            <a:endParaRPr/>
          </a:p>
        </p:txBody>
      </p:sp>
      <p:sp>
        <p:nvSpPr>
          <p:cNvPr id="83" name="TextShape 2"/>
          <p:cNvSpPr txBox="1"/>
          <p:nvPr/>
        </p:nvSpPr>
        <p:spPr>
          <a:xfrm>
            <a:off x="914400" y="5166360"/>
            <a:ext cx="7314840" cy="1144440"/>
          </a:xfrm>
          <a:prstGeom prst="rect">
            <a:avLst/>
          </a:prstGeom>
        </p:spPr>
        <p:txBody>
          <a:bodyPr/>
          <a:p>
            <a:pPr>
              <a:lnSpc>
                <a:spcPct val="100000"/>
              </a:lnSpc>
            </a:pPr>
            <a:r>
              <a:rPr lang="en-US" sz="2200">
                <a:solidFill>
                  <a:srgbClr val="ffffff"/>
                </a:solidFill>
                <a:latin typeface="Arial"/>
              </a:rPr>
              <a:t>Luis Gustavo De Medeiros lsd53</a:t>
            </a:r>
            <a:endParaRPr/>
          </a:p>
          <a:p>
            <a:pPr>
              <a:lnSpc>
                <a:spcPct val="100000"/>
              </a:lnSpc>
            </a:pPr>
            <a:r>
              <a:rPr lang="en-US" sz="2200">
                <a:solidFill>
                  <a:srgbClr val="ffffff"/>
                </a:solidFill>
                <a:latin typeface="Arial"/>
              </a:rPr>
              <a:t>James Russo jdr289</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914400" y="548640"/>
            <a:ext cx="7314840" cy="1153800"/>
          </a:xfrm>
          <a:prstGeom prst="rect">
            <a:avLst/>
          </a:prstGeom>
        </p:spPr>
        <p:txBody>
          <a:bodyPr anchor="b"/>
          <a:p>
            <a:pPr>
              <a:lnSpc>
                <a:spcPct val="100000"/>
              </a:lnSpc>
            </a:pPr>
            <a:r>
              <a:rPr lang="en-US" sz="4000">
                <a:solidFill>
                  <a:srgbClr val="ff8600"/>
                </a:solidFill>
                <a:latin typeface="Arial"/>
              </a:rPr>
              <a:t>MCTS Advantages</a:t>
            </a:r>
            <a:endParaRPr/>
          </a:p>
        </p:txBody>
      </p:sp>
      <p:sp>
        <p:nvSpPr>
          <p:cNvPr id="104" name="TextShape 2"/>
          <p:cNvSpPr txBox="1"/>
          <p:nvPr/>
        </p:nvSpPr>
        <p:spPr>
          <a:xfrm>
            <a:off x="914400" y="1828800"/>
            <a:ext cx="7314840" cy="3539160"/>
          </a:xfrm>
          <a:prstGeom prst="rect">
            <a:avLst/>
          </a:prstGeom>
        </p:spPr>
        <p:txBody>
          <a:bodyPr/>
          <a:p>
            <a:pPr>
              <a:lnSpc>
                <a:spcPct val="100000"/>
              </a:lnSpc>
              <a:buFont typeface="Wingdings" charset="2"/>
              <a:buChar char=""/>
            </a:pPr>
            <a:r>
              <a:rPr lang="en-US" sz="2300">
                <a:solidFill>
                  <a:srgbClr val="ffffff"/>
                </a:solidFill>
                <a:latin typeface="Arial"/>
              </a:rPr>
              <a:t>Does not require any domain specific knowledge, only requires knowledge of possible moves and terminal states.</a:t>
            </a:r>
            <a:endParaRPr/>
          </a:p>
          <a:p>
            <a:pPr>
              <a:lnSpc>
                <a:spcPct val="100000"/>
              </a:lnSpc>
              <a:buFont typeface="Wingdings" charset="2"/>
              <a:buChar char=""/>
            </a:pPr>
            <a:r>
              <a:rPr lang="en-US" sz="2300">
                <a:solidFill>
                  <a:srgbClr val="ffffff"/>
                </a:solidFill>
                <a:latin typeface="Arial"/>
              </a:rPr>
              <a:t>Can easily to ported to several other games due to its aheuristic characteristics.</a:t>
            </a:r>
            <a:endParaRPr/>
          </a:p>
          <a:p>
            <a:pPr>
              <a:lnSpc>
                <a:spcPct val="100000"/>
              </a:lnSpc>
              <a:buFont typeface="Wingdings" charset="2"/>
              <a:buChar char=""/>
            </a:pPr>
            <a:r>
              <a:rPr lang="en-US" sz="2300">
                <a:solidFill>
                  <a:srgbClr val="ffffff"/>
                </a:solidFill>
                <a:latin typeface="Arial"/>
              </a:rPr>
              <a:t>Performs asymmetric tree search, visiting more interesting more often. </a:t>
            </a:r>
            <a:endParaRPr/>
          </a:p>
          <a:p>
            <a:pPr>
              <a:lnSpc>
                <a:spcPct val="100000"/>
              </a:lnSpc>
              <a:buFont typeface="Wingdings" charset="2"/>
              <a:buChar char=""/>
            </a:pPr>
            <a:r>
              <a:rPr lang="en-US" sz="2300">
                <a:solidFill>
                  <a:srgbClr val="ffffff"/>
                </a:solidFill>
                <a:latin typeface="Arial"/>
              </a:rPr>
              <a:t>Easy to implement and suitable for games with large branching factors such as Go (b=19), Chess and Connect Four </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914400" y="548640"/>
            <a:ext cx="7314840" cy="1153800"/>
          </a:xfrm>
          <a:prstGeom prst="rect">
            <a:avLst/>
          </a:prstGeom>
        </p:spPr>
        <p:txBody>
          <a:bodyPr anchor="b"/>
          <a:p>
            <a:pPr>
              <a:lnSpc>
                <a:spcPct val="100000"/>
              </a:lnSpc>
            </a:pPr>
            <a:r>
              <a:rPr lang="en-US" sz="4000">
                <a:solidFill>
                  <a:srgbClr val="ff8600"/>
                </a:solidFill>
                <a:latin typeface="Arial"/>
              </a:rPr>
              <a:t>MCTS Disadvantages</a:t>
            </a:r>
            <a:endParaRPr/>
          </a:p>
        </p:txBody>
      </p:sp>
      <p:sp>
        <p:nvSpPr>
          <p:cNvPr id="106" name="TextShape 2"/>
          <p:cNvSpPr txBox="1"/>
          <p:nvPr/>
        </p:nvSpPr>
        <p:spPr>
          <a:xfrm>
            <a:off x="914400" y="1828800"/>
            <a:ext cx="7314840" cy="3539160"/>
          </a:xfrm>
          <a:prstGeom prst="rect">
            <a:avLst/>
          </a:prstGeom>
        </p:spPr>
        <p:txBody>
          <a:bodyPr/>
          <a:p>
            <a:pPr>
              <a:lnSpc>
                <a:spcPct val="100000"/>
              </a:lnSpc>
              <a:buFont typeface="Wingdings" charset="2"/>
              <a:buChar char=""/>
            </a:pPr>
            <a:r>
              <a:rPr lang="en-US" sz="2300">
                <a:solidFill>
                  <a:srgbClr val="ffffff"/>
                </a:solidFill>
                <a:latin typeface="Arial"/>
              </a:rPr>
              <a:t>Can a require a huge number of iterations in order to find reasonable moves. Due to the fact that games with high branching factors have huge trees and thus  many nodes may not be visited often enough in order to provide accurate estimates.</a:t>
            </a:r>
            <a:endParaRPr/>
          </a:p>
          <a:p>
            <a:pPr>
              <a:lnSpc>
                <a:spcPct val="100000"/>
              </a:lnSpc>
              <a:buFont typeface="Wingdings" charset="2"/>
              <a:buChar char=""/>
            </a:pPr>
            <a:r>
              <a:rPr lang="en-US" sz="2300">
                <a:solidFill>
                  <a:srgbClr val="ffffff"/>
                </a:solidFill>
                <a:latin typeface="Arial"/>
              </a:rPr>
              <a:t>Playouts are random, don't accurately reflect initially the nature of rational agents.</a:t>
            </a:r>
            <a:endParaRPr/>
          </a:p>
          <a:p>
            <a:pPr>
              <a:lnSpc>
                <a:spcPct val="100000"/>
              </a:lnSpc>
              <a:buFont typeface="Wingdings" charset="2"/>
              <a:buChar char=""/>
            </a:pPr>
            <a:r>
              <a:rPr lang="en-US" sz="2300">
                <a:solidFill>
                  <a:srgbClr val="ffffff"/>
                </a:solidFill>
                <a:latin typeface="Arial"/>
              </a:rPr>
              <a:t>In its basic form, does not incorporate any domain-specific knowledge, which can yield significant improvements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914400" y="1544760"/>
            <a:ext cx="7314840" cy="1153800"/>
          </a:xfrm>
          <a:prstGeom prst="rect">
            <a:avLst/>
          </a:prstGeom>
        </p:spPr>
        <p:txBody>
          <a:bodyPr anchor="b"/>
          <a:p>
            <a:pPr>
              <a:lnSpc>
                <a:spcPct val="100000"/>
              </a:lnSpc>
            </a:pPr>
            <a:r>
              <a:rPr lang="en-US" sz="4000">
                <a:solidFill>
                  <a:srgbClr val="ff8600"/>
                </a:solidFill>
                <a:latin typeface="Arial"/>
              </a:rPr>
              <a:t>Similarities and Differences</a:t>
            </a:r>
            <a:endParaRPr/>
          </a:p>
        </p:txBody>
      </p:sp>
      <p:sp>
        <p:nvSpPr>
          <p:cNvPr id="108" name="TextShape 2"/>
          <p:cNvSpPr txBox="1"/>
          <p:nvPr/>
        </p:nvSpPr>
        <p:spPr>
          <a:xfrm>
            <a:off x="914400" y="2769840"/>
            <a:ext cx="7314840" cy="3539160"/>
          </a:xfrm>
          <a:prstGeom prst="rect">
            <a:avLst/>
          </a:prstGeom>
        </p:spPr>
        <p:txBody>
          <a:bodyPr/>
          <a:p>
            <a:pPr>
              <a:lnSpc>
                <a:spcPct val="100000"/>
              </a:lnSpc>
              <a:buFont typeface="Wingdings" charset="2"/>
              <a:buChar char=""/>
            </a:pPr>
            <a:r>
              <a:rPr lang="en-US" sz="2300">
                <a:solidFill>
                  <a:srgbClr val="ffffff"/>
                </a:solidFill>
                <a:latin typeface="Arial"/>
              </a:rPr>
              <a:t>Similarities</a:t>
            </a:r>
            <a:endParaRPr/>
          </a:p>
          <a:p>
            <a:pPr lvl="1">
              <a:lnSpc>
                <a:spcPct val="100000"/>
              </a:lnSpc>
              <a:buFont typeface="Wingdings" charset="2"/>
              <a:buChar char=""/>
            </a:pPr>
            <a:r>
              <a:rPr lang="en-US" sz="2300">
                <a:solidFill>
                  <a:srgbClr val="ffffff"/>
                </a:solidFill>
                <a:latin typeface="Arial"/>
              </a:rPr>
              <a:t>Playout random simulations of the same move multiple times</a:t>
            </a:r>
            <a:endParaRPr/>
          </a:p>
          <a:p>
            <a:pPr lvl="1">
              <a:lnSpc>
                <a:spcPct val="100000"/>
              </a:lnSpc>
              <a:buFont typeface="Wingdings" charset="2"/>
              <a:buChar char=""/>
            </a:pPr>
            <a:r>
              <a:rPr lang="en-US" sz="2300">
                <a:solidFill>
                  <a:srgbClr val="ffffff"/>
                </a:solidFill>
                <a:latin typeface="Arial"/>
              </a:rPr>
              <a:t>Compare relative strength of moves</a:t>
            </a:r>
            <a:endParaRPr/>
          </a:p>
          <a:p>
            <a:pPr>
              <a:lnSpc>
                <a:spcPct val="100000"/>
              </a:lnSpc>
              <a:buFont typeface="Wingdings" charset="2"/>
              <a:buChar char=""/>
            </a:pPr>
            <a:r>
              <a:rPr lang="en-US" sz="2300">
                <a:solidFill>
                  <a:srgbClr val="ffffff"/>
                </a:solidFill>
                <a:latin typeface="Arial"/>
              </a:rPr>
              <a:t>Differences</a:t>
            </a:r>
            <a:endParaRPr/>
          </a:p>
          <a:p>
            <a:pPr lvl="1">
              <a:lnSpc>
                <a:spcPct val="100000"/>
              </a:lnSpc>
              <a:buFont typeface="Wingdings" charset="2"/>
              <a:buChar char=""/>
            </a:pPr>
            <a:r>
              <a:rPr lang="en-US" sz="2300">
                <a:solidFill>
                  <a:srgbClr val="ffffff"/>
                </a:solidFill>
                <a:latin typeface="Arial"/>
              </a:rPr>
              <a:t>MCT search uses a game tree not just random simulation</a:t>
            </a:r>
            <a:endParaRPr/>
          </a:p>
          <a:p>
            <a:pPr lvl="1">
              <a:lnSpc>
                <a:spcPct val="100000"/>
              </a:lnSpc>
              <a:buFont typeface="Wingdings" charset="2"/>
              <a:buChar char=""/>
            </a:pPr>
            <a:r>
              <a:rPr lang="en-US" sz="2300">
                <a:solidFill>
                  <a:srgbClr val="ffffff"/>
                </a:solidFill>
                <a:latin typeface="Arial"/>
              </a:rPr>
              <a:t>MCT recursively applies Pure-Monte Carlo Search on the tree</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914400" y="1544760"/>
            <a:ext cx="7314840" cy="1153800"/>
          </a:xfrm>
          <a:prstGeom prst="rect">
            <a:avLst/>
          </a:prstGeom>
        </p:spPr>
        <p:txBody>
          <a:bodyPr anchor="b"/>
          <a:p>
            <a:pPr>
              <a:lnSpc>
                <a:spcPct val="100000"/>
              </a:lnSpc>
            </a:pPr>
            <a:r>
              <a:rPr lang="en-US" sz="4000">
                <a:solidFill>
                  <a:srgbClr val="ff8600"/>
                </a:solidFill>
                <a:latin typeface="Arial"/>
              </a:rPr>
              <a:t>Statistics Used</a:t>
            </a:r>
            <a:endParaRPr/>
          </a:p>
        </p:txBody>
      </p:sp>
      <p:sp>
        <p:nvSpPr>
          <p:cNvPr id="110" name="TextShape 2"/>
          <p:cNvSpPr txBox="1"/>
          <p:nvPr/>
        </p:nvSpPr>
        <p:spPr>
          <a:xfrm>
            <a:off x="914400" y="2769840"/>
            <a:ext cx="7314840" cy="3539160"/>
          </a:xfrm>
          <a:prstGeom prst="rect">
            <a:avLst/>
          </a:prstGeom>
        </p:spPr>
        <p:txBody>
          <a:bodyPr/>
          <a:p>
            <a:pPr>
              <a:lnSpc>
                <a:spcPct val="100000"/>
              </a:lnSpc>
              <a:buFont typeface="Wingdings" charset="2"/>
              <a:buChar char=""/>
            </a:pPr>
            <a:r>
              <a:rPr lang="en-US" sz="4400">
                <a:solidFill>
                  <a:srgbClr val="ffffff"/>
                </a:solidFill>
                <a:latin typeface="Arial"/>
              </a:rPr>
              <a:t>Win percentage vs opponent</a:t>
            </a:r>
            <a:endParaRPr/>
          </a:p>
          <a:p>
            <a:pPr>
              <a:lnSpc>
                <a:spcPct val="100000"/>
              </a:lnSpc>
              <a:buFont typeface="Wingdings" charset="2"/>
              <a:buChar char=""/>
            </a:pPr>
            <a:r>
              <a:rPr lang="en-US" sz="4400">
                <a:solidFill>
                  <a:srgbClr val="ffffff"/>
                </a:solidFill>
                <a:latin typeface="Arial"/>
              </a:rPr>
              <a:t>Average number of turns to win</a:t>
            </a:r>
            <a:endParaRPr/>
          </a:p>
          <a:p>
            <a:pPr>
              <a:lnSpc>
                <a:spcPct val="100000"/>
              </a:lnSpc>
            </a:pP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914400" y="1269000"/>
            <a:ext cx="7314840" cy="1705680"/>
          </a:xfrm>
          <a:prstGeom prst="rect">
            <a:avLst/>
          </a:prstGeom>
        </p:spPr>
        <p:txBody>
          <a:bodyPr lIns="0" rIns="0" tIns="0" bIns="0" anchor="ctr"/>
          <a:p>
            <a:pPr>
              <a:lnSpc>
                <a:spcPct val="100000"/>
              </a:lnSpc>
            </a:pPr>
            <a:r>
              <a:rPr lang="en-US" sz="4000">
                <a:solidFill>
                  <a:srgbClr val="ff8600"/>
                </a:solidFill>
                <a:latin typeface="Arial"/>
              </a:rPr>
              <a:t>Win percentage of two Pure Monte Carlo Ai's versus each other.</a:t>
            </a:r>
            <a:endParaRPr/>
          </a:p>
        </p:txBody>
      </p:sp>
      <p:pic>
        <p:nvPicPr>
          <p:cNvPr id="112" name="" descr=""/>
          <p:cNvPicPr/>
          <p:nvPr/>
        </p:nvPicPr>
        <p:blipFill>
          <a:blip r:embed="rId1"/>
          <a:stretch>
            <a:fillRect/>
          </a:stretch>
        </p:blipFill>
        <p:spPr>
          <a:xfrm>
            <a:off x="1371600" y="3015720"/>
            <a:ext cx="6217920" cy="37508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823320" y="548640"/>
            <a:ext cx="7314840" cy="1705680"/>
          </a:xfrm>
          <a:prstGeom prst="rect">
            <a:avLst/>
          </a:prstGeom>
        </p:spPr>
        <p:txBody>
          <a:bodyPr lIns="0" rIns="0" tIns="0" bIns="0" anchor="ctr"/>
          <a:p>
            <a:pPr>
              <a:lnSpc>
                <a:spcPct val="100000"/>
              </a:lnSpc>
            </a:pPr>
            <a:r>
              <a:rPr lang="en-US" sz="4000">
                <a:solidFill>
                  <a:srgbClr val="ff8600"/>
                </a:solidFill>
                <a:latin typeface="Arial"/>
              </a:rPr>
              <a:t>Win percentage of MCTS player of various parameters against pure MC with N=4000</a:t>
            </a:r>
            <a:endParaRPr/>
          </a:p>
        </p:txBody>
      </p:sp>
      <p:pic>
        <p:nvPicPr>
          <p:cNvPr id="114" name="" descr=""/>
          <p:cNvPicPr/>
          <p:nvPr/>
        </p:nvPicPr>
        <p:blipFill>
          <a:blip r:embed="rId1"/>
          <a:stretch>
            <a:fillRect/>
          </a:stretch>
        </p:blipFill>
        <p:spPr>
          <a:xfrm>
            <a:off x="1737360" y="2560320"/>
            <a:ext cx="5669280" cy="44157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823320" y="548640"/>
            <a:ext cx="7314840" cy="1705680"/>
          </a:xfrm>
          <a:prstGeom prst="rect">
            <a:avLst/>
          </a:prstGeom>
        </p:spPr>
        <p:txBody>
          <a:bodyPr lIns="0" rIns="0" tIns="0" bIns="0" anchor="ctr"/>
          <a:p>
            <a:pPr>
              <a:lnSpc>
                <a:spcPct val="100000"/>
              </a:lnSpc>
            </a:pPr>
            <a:r>
              <a:rPr lang="en-US" sz="4000">
                <a:solidFill>
                  <a:srgbClr val="ff8600"/>
                </a:solidFill>
                <a:latin typeface="Arial"/>
              </a:rPr>
              <a:t>Win percentage of MCTS player of various parameters against pure MC with N=4000</a:t>
            </a:r>
            <a:endParaRPr/>
          </a:p>
        </p:txBody>
      </p:sp>
      <p:pic>
        <p:nvPicPr>
          <p:cNvPr id="116" name="" descr=""/>
          <p:cNvPicPr/>
          <p:nvPr/>
        </p:nvPicPr>
        <p:blipFill>
          <a:blip r:embed="rId1"/>
          <a:stretch>
            <a:fillRect/>
          </a:stretch>
        </p:blipFill>
        <p:spPr>
          <a:xfrm>
            <a:off x="1188720" y="2377440"/>
            <a:ext cx="6766560" cy="420624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914400" y="1544760"/>
            <a:ext cx="7314840" cy="1153800"/>
          </a:xfrm>
          <a:prstGeom prst="rect">
            <a:avLst/>
          </a:prstGeom>
        </p:spPr>
        <p:txBody>
          <a:bodyPr anchor="b"/>
          <a:p>
            <a:pPr>
              <a:lnSpc>
                <a:spcPct val="100000"/>
              </a:lnSpc>
            </a:pPr>
            <a:r>
              <a:rPr lang="en-US" sz="4000">
                <a:solidFill>
                  <a:srgbClr val="ff8600"/>
                </a:solidFill>
                <a:latin typeface="Arial"/>
              </a:rPr>
              <a:t>Conclusion</a:t>
            </a:r>
            <a:endParaRPr/>
          </a:p>
        </p:txBody>
      </p:sp>
      <p:sp>
        <p:nvSpPr>
          <p:cNvPr id="118" name="TextShape 2"/>
          <p:cNvSpPr txBox="1"/>
          <p:nvPr/>
        </p:nvSpPr>
        <p:spPr>
          <a:xfrm>
            <a:off x="914400" y="2769840"/>
            <a:ext cx="7314840" cy="3539160"/>
          </a:xfrm>
          <a:prstGeom prst="rect">
            <a:avLst/>
          </a:prstGeom>
        </p:spPr>
        <p:txBody>
          <a:bodyPr/>
          <a:p>
            <a:pPr>
              <a:buSzPct val="45000"/>
              <a:buFont typeface="StarSymbol"/>
              <a:buChar char=""/>
            </a:pPr>
            <a:r>
              <a:rPr lang="en-US" sz="2000">
                <a:latin typeface="Arial"/>
              </a:rPr>
              <a:t>Two implemented Monte Carlo Search AI's are hard to beat and run very quickly.</a:t>
            </a:r>
            <a:endParaRPr/>
          </a:p>
          <a:p>
            <a:pPr>
              <a:buSzPct val="45000"/>
              <a:buFont typeface="StarSymbol"/>
              <a:buChar char=""/>
            </a:pPr>
            <a:r>
              <a:rPr lang="en-US" sz="2000">
                <a:latin typeface="Arial"/>
              </a:rPr>
              <a:t>Both implementations can easily be ported to other games and are easy to reason about.</a:t>
            </a:r>
            <a:endParaRPr/>
          </a:p>
          <a:p>
            <a:pPr>
              <a:buSzPct val="45000"/>
              <a:buFont typeface="StarSymbol"/>
              <a:buChar char=""/>
            </a:pPr>
            <a:r>
              <a:rPr lang="en-US" sz="2000">
                <a:latin typeface="Arial"/>
              </a:rPr>
              <a:t>MCTS AI could be made better by incorporating  Connect Four specific knowledge into them, such as more reasonable gameplay into playouts and by parallelizing the algorithm, increasing the number of visited nodes.</a:t>
            </a:r>
            <a:endParaRPr/>
          </a:p>
          <a:p>
            <a:pPr>
              <a:buSzPct val="45000"/>
              <a:buFont typeface="StarSymbol"/>
              <a:buChar char=""/>
            </a:pPr>
            <a:r>
              <a:rPr lang="en-US" sz="2000">
                <a:latin typeface="Arial"/>
              </a:rPr>
              <a:t>Next step would be to create an opening playbook with perfect play, as most connect four games are decided before the 8</a:t>
            </a:r>
            <a:r>
              <a:rPr lang="en-US" sz="2000" baseline="101000">
                <a:latin typeface="Arial"/>
              </a:rPr>
              <a:t>th</a:t>
            </a:r>
            <a:r>
              <a:rPr lang="en-US" sz="2000">
                <a:latin typeface="Arial"/>
              </a:rPr>
              <a:t> move.</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914760" y="390960"/>
            <a:ext cx="7314840" cy="1153800"/>
          </a:xfrm>
          <a:prstGeom prst="rect">
            <a:avLst/>
          </a:prstGeom>
        </p:spPr>
        <p:txBody>
          <a:bodyPr anchor="b"/>
          <a:p>
            <a:pPr>
              <a:lnSpc>
                <a:spcPct val="100000"/>
              </a:lnSpc>
            </a:pPr>
            <a:r>
              <a:rPr lang="en-US" sz="4000">
                <a:solidFill>
                  <a:srgbClr val="ff8600"/>
                </a:solidFill>
                <a:latin typeface="Arial"/>
              </a:rPr>
              <a:t>Connect Four</a:t>
            </a:r>
            <a:endParaRPr/>
          </a:p>
        </p:txBody>
      </p:sp>
      <p:sp>
        <p:nvSpPr>
          <p:cNvPr id="85" name="TextShape 2"/>
          <p:cNvSpPr txBox="1"/>
          <p:nvPr/>
        </p:nvSpPr>
        <p:spPr>
          <a:xfrm>
            <a:off x="182880" y="1672920"/>
            <a:ext cx="5303520" cy="3539160"/>
          </a:xfrm>
          <a:prstGeom prst="rect">
            <a:avLst/>
          </a:prstGeom>
        </p:spPr>
        <p:txBody>
          <a:bodyPr/>
          <a:p>
            <a:pPr>
              <a:lnSpc>
                <a:spcPct val="100000"/>
              </a:lnSpc>
              <a:buFont typeface="Wingdings" charset="2"/>
              <a:buChar char=""/>
            </a:pPr>
            <a:r>
              <a:rPr lang="en-US" sz="2800">
                <a:solidFill>
                  <a:srgbClr val="ffffff"/>
                </a:solidFill>
                <a:latin typeface="Arial"/>
              </a:rPr>
              <a:t>Turn based Perfect Information Game</a:t>
            </a:r>
            <a:endParaRPr/>
          </a:p>
          <a:p>
            <a:pPr>
              <a:lnSpc>
                <a:spcPct val="100000"/>
              </a:lnSpc>
              <a:buFont typeface="Wingdings" charset="2"/>
              <a:buChar char=""/>
            </a:pPr>
            <a:r>
              <a:rPr lang="en-US" sz="2800">
                <a:solidFill>
                  <a:srgbClr val="ffffff"/>
                </a:solidFill>
                <a:latin typeface="Arial"/>
              </a:rPr>
              <a:t>Goal of the Game is to connect 4 pieces in any direction</a:t>
            </a:r>
            <a:endParaRPr/>
          </a:p>
          <a:p>
            <a:pPr>
              <a:lnSpc>
                <a:spcPct val="100000"/>
              </a:lnSpc>
              <a:buFont typeface="Wingdings" charset="2"/>
              <a:buChar char=""/>
            </a:pPr>
            <a:r>
              <a:rPr lang="en-US" sz="2800">
                <a:solidFill>
                  <a:srgbClr val="ffffff"/>
                </a:solidFill>
                <a:latin typeface="Arial"/>
              </a:rPr>
              <a:t>4,531,985,219,092 possible distinct legal board states.</a:t>
            </a:r>
            <a:endParaRPr/>
          </a:p>
          <a:p>
            <a:pPr>
              <a:lnSpc>
                <a:spcPct val="100000"/>
              </a:lnSpc>
              <a:buFont typeface="Wingdings" charset="2"/>
              <a:buChar char=""/>
            </a:pPr>
            <a:r>
              <a:rPr lang="en-US" sz="2800">
                <a:solidFill>
                  <a:srgbClr val="ffffff"/>
                </a:solidFill>
                <a:latin typeface="Arial"/>
              </a:rPr>
              <a:t>Maximum of seven possible moves at anytime, i.e. maximum branching factor of seven.</a:t>
            </a:r>
            <a:endParaRPr/>
          </a:p>
        </p:txBody>
      </p:sp>
      <p:pic>
        <p:nvPicPr>
          <p:cNvPr id="86" name="Picture 5" descr=""/>
          <p:cNvPicPr/>
          <p:nvPr/>
        </p:nvPicPr>
        <p:blipFill>
          <a:blip r:embed="rId1"/>
          <a:srcRect l="-512" t="297005" r="-1170693" b="1319531"/>
          <a:stretch>
            <a:fillRect/>
          </a:stretch>
        </p:blipFill>
        <p:spPr>
          <a:xfrm>
            <a:off x="5833080" y="2388960"/>
            <a:ext cx="3219480" cy="27316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914400" y="1544760"/>
            <a:ext cx="7314840" cy="1153800"/>
          </a:xfrm>
          <a:prstGeom prst="rect">
            <a:avLst/>
          </a:prstGeom>
        </p:spPr>
        <p:txBody>
          <a:bodyPr anchor="b"/>
          <a:p>
            <a:pPr>
              <a:lnSpc>
                <a:spcPct val="100000"/>
              </a:lnSpc>
            </a:pPr>
            <a:r>
              <a:rPr lang="en-US" sz="4000">
                <a:solidFill>
                  <a:srgbClr val="ff8600"/>
                </a:solidFill>
                <a:latin typeface="Arial"/>
              </a:rPr>
              <a:t>Software Written</a:t>
            </a:r>
            <a:endParaRPr/>
          </a:p>
        </p:txBody>
      </p:sp>
      <p:sp>
        <p:nvSpPr>
          <p:cNvPr id="88" name="TextShape 2"/>
          <p:cNvSpPr txBox="1"/>
          <p:nvPr/>
        </p:nvSpPr>
        <p:spPr>
          <a:xfrm>
            <a:off x="914400" y="2769840"/>
            <a:ext cx="7314840" cy="3539160"/>
          </a:xfrm>
          <a:prstGeom prst="rect">
            <a:avLst/>
          </a:prstGeom>
        </p:spPr>
        <p:txBody>
          <a:bodyPr/>
          <a:p>
            <a:pPr>
              <a:lnSpc>
                <a:spcPct val="100000"/>
              </a:lnSpc>
              <a:buFont typeface="Wingdings" charset="2"/>
              <a:buChar char=""/>
            </a:pPr>
            <a:r>
              <a:rPr lang="en-US" sz="2800">
                <a:solidFill>
                  <a:srgbClr val="ffffff"/>
                </a:solidFill>
                <a:latin typeface="Arial"/>
              </a:rPr>
              <a:t>Command Line based implementation of Connect Four in Java</a:t>
            </a:r>
            <a:endParaRPr/>
          </a:p>
          <a:p>
            <a:pPr>
              <a:lnSpc>
                <a:spcPct val="100000"/>
              </a:lnSpc>
              <a:buFont typeface="Wingdings" charset="2"/>
              <a:buChar char=""/>
            </a:pPr>
            <a:r>
              <a:rPr lang="en-US" sz="2800">
                <a:solidFill>
                  <a:srgbClr val="ffffff"/>
                </a:solidFill>
                <a:latin typeface="Arial"/>
              </a:rPr>
              <a:t>Easy to create new bots, only need to implement abstract player class and getmove method</a:t>
            </a:r>
            <a:endParaRPr/>
          </a:p>
          <a:p>
            <a:pPr>
              <a:lnSpc>
                <a:spcPct val="100000"/>
              </a:lnSpc>
              <a:buFont typeface="Wingdings" charset="2"/>
              <a:buChar char=""/>
            </a:pPr>
            <a:r>
              <a:rPr lang="en-US" sz="2800">
                <a:solidFill>
                  <a:srgbClr val="ffffff"/>
                </a:solidFill>
                <a:latin typeface="Arial"/>
              </a:rPr>
              <a:t>Created own tree class for tree data structure</a:t>
            </a:r>
            <a:endParaRPr/>
          </a:p>
          <a:p>
            <a:pPr>
              <a:lnSpc>
                <a:spcPct val="100000"/>
              </a:lnSpc>
              <a:buFont typeface="Wingdings" charset="2"/>
              <a:buChar char=""/>
            </a:pPr>
            <a:r>
              <a:rPr lang="en-US" sz="2800">
                <a:solidFill>
                  <a:srgbClr val="ffffff"/>
                </a:solidFill>
                <a:latin typeface="Arial"/>
              </a:rPr>
              <a:t>No external dependencies.</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914400" y="1544760"/>
            <a:ext cx="7314840" cy="1153800"/>
          </a:xfrm>
          <a:prstGeom prst="rect">
            <a:avLst/>
          </a:prstGeom>
        </p:spPr>
        <p:txBody>
          <a:bodyPr anchor="b"/>
          <a:p>
            <a:pPr>
              <a:lnSpc>
                <a:spcPct val="100000"/>
              </a:lnSpc>
            </a:pPr>
            <a:r>
              <a:rPr lang="en-US" sz="4000">
                <a:solidFill>
                  <a:srgbClr val="ff8600"/>
                </a:solidFill>
                <a:latin typeface="Arial"/>
              </a:rPr>
              <a:t>Overview</a:t>
            </a:r>
            <a:endParaRPr/>
          </a:p>
        </p:txBody>
      </p:sp>
      <p:sp>
        <p:nvSpPr>
          <p:cNvPr id="90" name="TextShape 2"/>
          <p:cNvSpPr txBox="1"/>
          <p:nvPr/>
        </p:nvSpPr>
        <p:spPr>
          <a:xfrm>
            <a:off x="914400" y="2769840"/>
            <a:ext cx="7314840" cy="3539160"/>
          </a:xfrm>
          <a:prstGeom prst="rect">
            <a:avLst/>
          </a:prstGeom>
        </p:spPr>
        <p:txBody>
          <a:bodyPr/>
          <a:p>
            <a:pPr>
              <a:lnSpc>
                <a:spcPct val="100000"/>
              </a:lnSpc>
              <a:buFont typeface="Wingdings" charset="2"/>
              <a:buChar char=""/>
            </a:pPr>
            <a:r>
              <a:rPr lang="en-US" sz="2800">
                <a:solidFill>
                  <a:srgbClr val="ffffff"/>
                </a:solidFill>
                <a:latin typeface="Arial"/>
              </a:rPr>
              <a:t>Wanted to see how well AI bots perform in the game Connect Four</a:t>
            </a:r>
            <a:endParaRPr/>
          </a:p>
          <a:p>
            <a:pPr>
              <a:lnSpc>
                <a:spcPct val="100000"/>
              </a:lnSpc>
              <a:buFont typeface="Wingdings" charset="2"/>
              <a:buChar char=""/>
            </a:pPr>
            <a:r>
              <a:rPr lang="en-US" sz="2800">
                <a:solidFill>
                  <a:srgbClr val="ffffff"/>
                </a:solidFill>
                <a:latin typeface="Arial"/>
              </a:rPr>
              <a:t>Implemented an N Random Simulation Bot and a Monte Carlo Tree Search Bot</a:t>
            </a:r>
            <a:endParaRPr/>
          </a:p>
          <a:p>
            <a:pPr>
              <a:lnSpc>
                <a:spcPct val="100000"/>
              </a:lnSpc>
              <a:buFont typeface="Wingdings" charset="2"/>
              <a:buChar char=""/>
            </a:pPr>
            <a:r>
              <a:rPr lang="en-US" sz="2800">
                <a:solidFill>
                  <a:srgbClr val="ffffff"/>
                </a:solidFill>
                <a:latin typeface="Arial"/>
              </a:rPr>
              <a:t>Compared the two bots against human opponents and against each other</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914400" y="1544760"/>
            <a:ext cx="7314840" cy="1153800"/>
          </a:xfrm>
          <a:prstGeom prst="rect">
            <a:avLst/>
          </a:prstGeom>
        </p:spPr>
        <p:txBody>
          <a:bodyPr anchor="b"/>
          <a:p>
            <a:pPr>
              <a:lnSpc>
                <a:spcPct val="100000"/>
              </a:lnSpc>
            </a:pPr>
            <a:r>
              <a:rPr lang="en-US" sz="4000">
                <a:solidFill>
                  <a:srgbClr val="ff8600"/>
                </a:solidFill>
                <a:latin typeface="Arial"/>
              </a:rPr>
              <a:t>Goals</a:t>
            </a:r>
            <a:endParaRPr/>
          </a:p>
        </p:txBody>
      </p:sp>
      <p:sp>
        <p:nvSpPr>
          <p:cNvPr id="92" name="TextShape 2"/>
          <p:cNvSpPr txBox="1"/>
          <p:nvPr/>
        </p:nvSpPr>
        <p:spPr>
          <a:xfrm>
            <a:off x="914400" y="2769840"/>
            <a:ext cx="7314840" cy="3539160"/>
          </a:xfrm>
          <a:prstGeom prst="rect">
            <a:avLst/>
          </a:prstGeom>
        </p:spPr>
        <p:txBody>
          <a:bodyPr/>
          <a:p>
            <a:pPr>
              <a:lnSpc>
                <a:spcPct val="100000"/>
              </a:lnSpc>
              <a:buFont typeface="Wingdings" charset="2"/>
              <a:buChar char=""/>
            </a:pPr>
            <a:r>
              <a:rPr lang="en-US" sz="2800">
                <a:solidFill>
                  <a:srgbClr val="ffffff"/>
                </a:solidFill>
                <a:latin typeface="Arial"/>
              </a:rPr>
              <a:t>Create an AI bot that can beat human opponents at the game Connect Four</a:t>
            </a:r>
            <a:endParaRPr/>
          </a:p>
          <a:p>
            <a:pPr>
              <a:lnSpc>
                <a:spcPct val="100000"/>
              </a:lnSpc>
              <a:buFont typeface="Wingdings" charset="2"/>
              <a:buChar char=""/>
            </a:pPr>
            <a:r>
              <a:rPr lang="en-US" sz="2800">
                <a:solidFill>
                  <a:srgbClr val="ffffff"/>
                </a:solidFill>
                <a:latin typeface="Arial"/>
              </a:rPr>
              <a:t>Determine which bot is better MCT search bot or N-Pure Monte Carlo search bot</a:t>
            </a:r>
            <a:endParaRPr/>
          </a:p>
          <a:p>
            <a:pPr>
              <a:lnSpc>
                <a:spcPct val="100000"/>
              </a:lnSpc>
              <a:buFont typeface="Wingdings" charset="2"/>
              <a:buChar char=""/>
            </a:pPr>
            <a:r>
              <a:rPr lang="en-US" sz="2800">
                <a:solidFill>
                  <a:srgbClr val="ffffff"/>
                </a:solidFill>
                <a:latin typeface="Arial"/>
              </a:rPr>
              <a:t>Also determine which bot is faster at beating opponents</a:t>
            </a: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914400" y="1544760"/>
            <a:ext cx="7314840" cy="1153800"/>
          </a:xfrm>
          <a:prstGeom prst="rect">
            <a:avLst/>
          </a:prstGeom>
        </p:spPr>
        <p:txBody>
          <a:bodyPr anchor="b"/>
          <a:p>
            <a:pPr>
              <a:lnSpc>
                <a:spcPct val="100000"/>
              </a:lnSpc>
            </a:pPr>
            <a:r>
              <a:rPr lang="en-US" sz="4000">
                <a:solidFill>
                  <a:srgbClr val="ff8600"/>
                </a:solidFill>
                <a:latin typeface="Arial"/>
              </a:rPr>
              <a:t>N-Pure Monte Carlo Search</a:t>
            </a:r>
            <a:endParaRPr/>
          </a:p>
        </p:txBody>
      </p:sp>
      <p:sp>
        <p:nvSpPr>
          <p:cNvPr id="94" name="TextShape 2"/>
          <p:cNvSpPr txBox="1"/>
          <p:nvPr/>
        </p:nvSpPr>
        <p:spPr>
          <a:xfrm>
            <a:off x="914400" y="2769840"/>
            <a:ext cx="7314840" cy="3539160"/>
          </a:xfrm>
          <a:prstGeom prst="rect">
            <a:avLst/>
          </a:prstGeom>
        </p:spPr>
        <p:txBody>
          <a:bodyPr/>
          <a:p>
            <a:pPr>
              <a:lnSpc>
                <a:spcPct val="100000"/>
              </a:lnSpc>
              <a:buFont typeface="Wingdings" charset="2"/>
              <a:buChar char=""/>
            </a:pPr>
            <a:r>
              <a:rPr lang="en-US" sz="2800">
                <a:solidFill>
                  <a:srgbClr val="ffffff"/>
                </a:solidFill>
                <a:latin typeface="Arial"/>
              </a:rPr>
              <a:t>Play out N random simulations from each possible move</a:t>
            </a:r>
            <a:endParaRPr/>
          </a:p>
          <a:p>
            <a:pPr>
              <a:lnSpc>
                <a:spcPct val="100000"/>
              </a:lnSpc>
              <a:buFont typeface="Wingdings" charset="2"/>
              <a:buChar char=""/>
            </a:pPr>
            <a:r>
              <a:rPr lang="en-US" sz="2800">
                <a:solidFill>
                  <a:srgbClr val="ffffff"/>
                </a:solidFill>
                <a:latin typeface="Arial"/>
              </a:rPr>
              <a:t>Determine which move has the highest win percentage</a:t>
            </a:r>
            <a:endParaRPr/>
          </a:p>
          <a:p>
            <a:pPr>
              <a:lnSpc>
                <a:spcPct val="100000"/>
              </a:lnSpc>
              <a:buFont typeface="Wingdings" charset="2"/>
              <a:buChar char=""/>
            </a:pPr>
            <a:r>
              <a:rPr lang="en-US" sz="2800">
                <a:solidFill>
                  <a:srgbClr val="ffffff"/>
                </a:solidFill>
                <a:latin typeface="Arial"/>
              </a:rPr>
              <a:t>Take move with highest win percentage</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914400" y="1544760"/>
            <a:ext cx="7314840" cy="1153800"/>
          </a:xfrm>
          <a:prstGeom prst="rect">
            <a:avLst/>
          </a:prstGeom>
        </p:spPr>
        <p:txBody>
          <a:bodyPr anchor="b"/>
          <a:p>
            <a:pPr>
              <a:lnSpc>
                <a:spcPct val="100000"/>
              </a:lnSpc>
            </a:pPr>
            <a:r>
              <a:rPr lang="en-US" sz="4000">
                <a:solidFill>
                  <a:srgbClr val="ff8600"/>
                </a:solidFill>
                <a:latin typeface="Arial"/>
              </a:rPr>
              <a:t>Monte Carlo Tree Search</a:t>
            </a:r>
            <a:endParaRPr/>
          </a:p>
        </p:txBody>
      </p:sp>
      <p:sp>
        <p:nvSpPr>
          <p:cNvPr id="96" name="TextShape 2"/>
          <p:cNvSpPr txBox="1"/>
          <p:nvPr/>
        </p:nvSpPr>
        <p:spPr>
          <a:xfrm>
            <a:off x="914400" y="2769840"/>
            <a:ext cx="7314840" cy="3539160"/>
          </a:xfrm>
          <a:prstGeom prst="rect">
            <a:avLst/>
          </a:prstGeom>
        </p:spPr>
        <p:txBody>
          <a:bodyPr/>
          <a:p>
            <a:pPr>
              <a:lnSpc>
                <a:spcPct val="100000"/>
              </a:lnSpc>
              <a:buFont typeface="Wingdings" charset="2"/>
              <a:buChar char=""/>
            </a:pPr>
            <a:r>
              <a:rPr lang="en-US" sz="2400">
                <a:solidFill>
                  <a:srgbClr val="ffffff"/>
                </a:solidFill>
                <a:latin typeface="Arial"/>
              </a:rPr>
              <a:t>Start at the root node, then recursively select optimal children nodes until a leaf node is reached</a:t>
            </a:r>
            <a:endParaRPr/>
          </a:p>
          <a:p>
            <a:pPr>
              <a:lnSpc>
                <a:spcPct val="100000"/>
              </a:lnSpc>
              <a:buFont typeface="Wingdings" charset="2"/>
              <a:buChar char=""/>
            </a:pPr>
            <a:r>
              <a:rPr lang="en-US" sz="2400">
                <a:solidFill>
                  <a:srgbClr val="ffffff"/>
                </a:solidFill>
                <a:latin typeface="Arial"/>
              </a:rPr>
              <a:t>If the leaf node doesn’t end the game then create one or more children nodes and select one</a:t>
            </a:r>
            <a:endParaRPr/>
          </a:p>
          <a:p>
            <a:pPr>
              <a:lnSpc>
                <a:spcPct val="100000"/>
              </a:lnSpc>
              <a:buFont typeface="Wingdings" charset="2"/>
              <a:buChar char=""/>
            </a:pPr>
            <a:r>
              <a:rPr lang="en-US" sz="2400">
                <a:solidFill>
                  <a:srgbClr val="ffffff"/>
                </a:solidFill>
                <a:latin typeface="Arial"/>
              </a:rPr>
              <a:t>Run a simulated playout for this children node until a result is reached.</a:t>
            </a:r>
            <a:endParaRPr/>
          </a:p>
          <a:p>
            <a:pPr>
              <a:lnSpc>
                <a:spcPct val="100000"/>
              </a:lnSpc>
              <a:buFont typeface="Wingdings" charset="2"/>
              <a:buChar char=""/>
            </a:pPr>
            <a:r>
              <a:rPr lang="en-US" sz="2400">
                <a:solidFill>
                  <a:srgbClr val="ffffff"/>
                </a:solidFill>
                <a:latin typeface="Arial"/>
              </a:rPr>
              <a:t>Update the current move sequence with the simulated result</a:t>
            </a: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823320" y="365760"/>
            <a:ext cx="7314840" cy="1153800"/>
          </a:xfrm>
          <a:prstGeom prst="rect">
            <a:avLst/>
          </a:prstGeom>
        </p:spPr>
        <p:txBody>
          <a:bodyPr anchor="b"/>
          <a:p>
            <a:pPr>
              <a:lnSpc>
                <a:spcPct val="100000"/>
              </a:lnSpc>
            </a:pPr>
            <a:r>
              <a:rPr lang="en-US" sz="4000">
                <a:solidFill>
                  <a:srgbClr val="ff8600"/>
                </a:solidFill>
                <a:latin typeface="Arial"/>
              </a:rPr>
              <a:t>UCT</a:t>
            </a:r>
            <a:endParaRPr/>
          </a:p>
        </p:txBody>
      </p:sp>
      <p:sp>
        <p:nvSpPr>
          <p:cNvPr id="98" name="TextShape 2"/>
          <p:cNvSpPr txBox="1"/>
          <p:nvPr/>
        </p:nvSpPr>
        <p:spPr>
          <a:xfrm>
            <a:off x="274320" y="1645920"/>
            <a:ext cx="8686800" cy="2286000"/>
          </a:xfrm>
          <a:prstGeom prst="rect">
            <a:avLst/>
          </a:prstGeom>
        </p:spPr>
        <p:txBody>
          <a:bodyPr/>
          <a:p>
            <a:pPr>
              <a:lnSpc>
                <a:spcPct val="100000"/>
              </a:lnSpc>
            </a:pPr>
            <a:r>
              <a:rPr lang="en-US" sz="2300">
                <a:solidFill>
                  <a:srgbClr val="ffffff"/>
                </a:solidFill>
                <a:latin typeface="Arial"/>
              </a:rPr>
              <a:t>Node selection during tree descent is achieved by choosing the node that maximizes some quantity, analogous to the multi-armed bandit problem in which a player must choose the slot machine (bandit) that maximizes the estimated reward each turn. An Upper Confidence Bounds (UCB) formula of the following form is typically used:</a:t>
            </a:r>
            <a:endParaRPr/>
          </a:p>
        </p:txBody>
      </p:sp>
      <p:pic>
        <p:nvPicPr>
          <p:cNvPr id="99" name="" descr=""/>
          <p:cNvPicPr/>
          <p:nvPr/>
        </p:nvPicPr>
        <p:blipFill>
          <a:blip r:embed="rId1"/>
          <a:stretch>
            <a:fillRect/>
          </a:stretch>
        </p:blipFill>
        <p:spPr>
          <a:xfrm>
            <a:off x="3657600" y="3566160"/>
            <a:ext cx="3383280" cy="1463040"/>
          </a:xfrm>
          <a:prstGeom prst="rect">
            <a:avLst/>
          </a:prstGeom>
          <a:ln>
            <a:noFill/>
          </a:ln>
        </p:spPr>
      </p:pic>
      <p:sp>
        <p:nvSpPr>
          <p:cNvPr id="100" name="TextShape 3"/>
          <p:cNvSpPr txBox="1"/>
          <p:nvPr/>
        </p:nvSpPr>
        <p:spPr>
          <a:xfrm>
            <a:off x="640080" y="5577840"/>
            <a:ext cx="7406640" cy="1340280"/>
          </a:xfrm>
          <a:prstGeom prst="rect">
            <a:avLst/>
          </a:prstGeom>
        </p:spPr>
        <p:txBody>
          <a:bodyPr lIns="90000" rIns="90000" tIns="45000" bIns="45000"/>
          <a:p>
            <a:r>
              <a:rPr lang="en-US" sz="2200">
                <a:latin typeface="Arial"/>
              </a:rPr>
              <a:t>where vi is the estimated value of the node, ni is the number of the times the node has been visited and N is the total number of times that its parent has been visited. C is bias parameter. </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914400" y="1544760"/>
            <a:ext cx="7314840" cy="1153800"/>
          </a:xfrm>
          <a:prstGeom prst="rect">
            <a:avLst/>
          </a:prstGeom>
        </p:spPr>
        <p:txBody>
          <a:bodyPr anchor="b"/>
          <a:p>
            <a:pPr>
              <a:lnSpc>
                <a:spcPct val="100000"/>
              </a:lnSpc>
            </a:pPr>
            <a:r>
              <a:rPr lang="en-US" sz="4000">
                <a:solidFill>
                  <a:srgbClr val="ff8600"/>
                </a:solidFill>
                <a:latin typeface="Arial"/>
              </a:rPr>
              <a:t>UCT continued</a:t>
            </a:r>
            <a:endParaRPr/>
          </a:p>
        </p:txBody>
      </p:sp>
      <p:sp>
        <p:nvSpPr>
          <p:cNvPr id="102" name="TextShape 2"/>
          <p:cNvSpPr txBox="1"/>
          <p:nvPr/>
        </p:nvSpPr>
        <p:spPr>
          <a:xfrm>
            <a:off x="914400" y="2678760"/>
            <a:ext cx="7314840" cy="3539160"/>
          </a:xfrm>
          <a:prstGeom prst="rect">
            <a:avLst/>
          </a:prstGeom>
        </p:spPr>
        <p:txBody>
          <a:bodyPr/>
          <a:p>
            <a:pPr>
              <a:lnSpc>
                <a:spcPct val="100000"/>
              </a:lnSpc>
              <a:buFont typeface="Wingdings" charset="2"/>
              <a:buChar char=""/>
            </a:pPr>
            <a:r>
              <a:rPr lang="en-US" sz="2300">
                <a:solidFill>
                  <a:srgbClr val="ffffff"/>
                </a:solidFill>
                <a:latin typeface="Arial"/>
              </a:rPr>
              <a:t>The formula on the previous slide balances both the exploration of unvisited nodes and the exploitation of known nodes and rewards.</a:t>
            </a:r>
            <a:endParaRPr/>
          </a:p>
          <a:p>
            <a:pPr>
              <a:lnSpc>
                <a:spcPct val="100000"/>
              </a:lnSpc>
              <a:buFont typeface="Wingdings" charset="2"/>
              <a:buChar char=""/>
            </a:pPr>
            <a:r>
              <a:rPr lang="en-US" sz="2300">
                <a:solidFill>
                  <a:srgbClr val="ffffff"/>
                </a:solidFill>
                <a:latin typeface="Arial"/>
              </a:rPr>
              <a:t>Balancing these two factors is important, as node values are based on random playouts and thus take several iterations in order to accurately converge. </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