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7" r:id="rId11"/>
    <p:sldId id="263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20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12/14/15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12/14/15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12/14/15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12/14/15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12/14/15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12/14/15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Monte Carlo Tree Search</a:t>
            </a:r>
            <a:br>
              <a:rPr lang="en-US" dirty="0" smtClean="0"/>
            </a:br>
            <a:r>
              <a:rPr lang="en-US" dirty="0" smtClean="0"/>
              <a:t>Connect Four 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Luis Gustavo De Medeiros lsd53</a:t>
            </a:r>
          </a:p>
          <a:p>
            <a:r>
              <a:rPr lang="en-US" dirty="0" smtClean="0"/>
              <a:t>James Russo jdr289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35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 Pure-Monte Carl </a:t>
            </a:r>
            <a:r>
              <a:rPr lang="en-US" dirty="0" err="1" smtClean="0"/>
              <a:t>vs</a:t>
            </a:r>
            <a:r>
              <a:rPr lang="en-US" dirty="0" smtClean="0"/>
              <a:t> M Pure-Monte Carlo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48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N-Pure Monte Carlo </a:t>
            </a:r>
            <a:r>
              <a:rPr lang="en-US" dirty="0" err="1" smtClean="0"/>
              <a:t>vs</a:t>
            </a:r>
            <a:r>
              <a:rPr lang="en-US" dirty="0" smtClean="0"/>
              <a:t> MCT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88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3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Wanted to see how well AI bots perform in the game Connect Four</a:t>
            </a:r>
          </a:p>
          <a:p>
            <a:r>
              <a:rPr lang="en-US" sz="2800" dirty="0" smtClean="0"/>
              <a:t>Implemented an N Random Simulation Bot and a Monte Carlo Tree Search Bot</a:t>
            </a:r>
          </a:p>
          <a:p>
            <a:r>
              <a:rPr lang="en-US" sz="2800" dirty="0" smtClean="0"/>
              <a:t>Compared the two bots against human opponents and against each other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1539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Create an AI bot that can beat human opponents at the game Connect Four</a:t>
            </a:r>
          </a:p>
          <a:p>
            <a:r>
              <a:rPr lang="en-US" sz="2800" dirty="0" smtClean="0"/>
              <a:t>Determine which bot is better MCT search bot or N-Pure Monte Carlo search bot</a:t>
            </a:r>
          </a:p>
          <a:p>
            <a:r>
              <a:rPr lang="en-US" sz="2800" dirty="0" smtClean="0"/>
              <a:t>Also determine which bot is faster at beating opponents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198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N-Pure Monte Carlo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Play out N random simulations from each possible move</a:t>
            </a:r>
          </a:p>
          <a:p>
            <a:r>
              <a:rPr lang="en-US" sz="2800" dirty="0" smtClean="0"/>
              <a:t>Determine which move has the highest win percentage</a:t>
            </a:r>
          </a:p>
          <a:p>
            <a:r>
              <a:rPr lang="en-US" sz="2800" dirty="0" smtClean="0"/>
              <a:t>Take move with highest win percentage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9420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Tree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Start at the root node, then recursively select optimal children nodes until a leaf node is reached</a:t>
            </a:r>
          </a:p>
          <a:p>
            <a:r>
              <a:rPr lang="en-US" sz="2400" dirty="0" smtClean="0"/>
              <a:t>If the leaf node doesn’t end the game then create one or more children nodes and select one</a:t>
            </a:r>
          </a:p>
          <a:p>
            <a:r>
              <a:rPr lang="en-US" sz="2400" dirty="0" smtClean="0"/>
              <a:t>Run a simulated </a:t>
            </a:r>
            <a:r>
              <a:rPr lang="en-US" sz="2400" dirty="0" err="1" smtClean="0"/>
              <a:t>playout</a:t>
            </a:r>
            <a:r>
              <a:rPr lang="en-US" sz="2400" dirty="0" smtClean="0"/>
              <a:t> for this children node until a result is reached.</a:t>
            </a:r>
          </a:p>
          <a:p>
            <a:r>
              <a:rPr lang="en-US" sz="2400" dirty="0" smtClean="0"/>
              <a:t>Update the current move sequence with the simulated 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80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Similarities and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300" dirty="0" smtClean="0"/>
              <a:t>Similarities</a:t>
            </a:r>
          </a:p>
          <a:p>
            <a:pPr lvl="1"/>
            <a:r>
              <a:rPr lang="en-US" sz="2300" dirty="0" err="1"/>
              <a:t>P</a:t>
            </a:r>
            <a:r>
              <a:rPr lang="en-US" sz="2300" dirty="0" err="1" smtClean="0"/>
              <a:t>layout</a:t>
            </a:r>
            <a:r>
              <a:rPr lang="en-US" sz="2300" dirty="0" smtClean="0"/>
              <a:t> random simulations of the same move multiple times</a:t>
            </a:r>
          </a:p>
          <a:p>
            <a:pPr lvl="1"/>
            <a:r>
              <a:rPr lang="en-US" sz="2300" dirty="0" smtClean="0"/>
              <a:t>Compare relative strength of moves</a:t>
            </a:r>
          </a:p>
          <a:p>
            <a:r>
              <a:rPr lang="en-US" sz="2300" dirty="0" smtClean="0"/>
              <a:t>Differences</a:t>
            </a:r>
          </a:p>
          <a:p>
            <a:pPr lvl="1"/>
            <a:r>
              <a:rPr lang="en-US" sz="2300" dirty="0" smtClean="0"/>
              <a:t>MCT search uses a game tree not just random simulation</a:t>
            </a:r>
          </a:p>
          <a:p>
            <a:pPr lvl="1"/>
            <a:r>
              <a:rPr lang="en-US" sz="2300" dirty="0" smtClean="0"/>
              <a:t>MCT recursively applies Pure-Monte Carlo Search on the tree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913981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smtClean="0"/>
              <a:t>Win percentage </a:t>
            </a:r>
            <a:r>
              <a:rPr lang="en-US" sz="4400" dirty="0" err="1" smtClean="0"/>
              <a:t>vs</a:t>
            </a:r>
            <a:r>
              <a:rPr lang="en-US" sz="4400" dirty="0" smtClean="0"/>
              <a:t> opponent</a:t>
            </a:r>
          </a:p>
          <a:p>
            <a:r>
              <a:rPr lang="en-US" sz="4400" smtClean="0"/>
              <a:t>Average number </a:t>
            </a:r>
            <a:r>
              <a:rPr lang="en-US" sz="4400" dirty="0" smtClean="0"/>
              <a:t>of turns to win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5346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N-Pure Monte Carlo </a:t>
            </a:r>
            <a:r>
              <a:rPr lang="en-US" dirty="0" err="1" smtClean="0"/>
              <a:t>vs</a:t>
            </a:r>
            <a:r>
              <a:rPr lang="en-US" dirty="0" smtClean="0"/>
              <a:t> Human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98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MCT </a:t>
            </a:r>
            <a:r>
              <a:rPr lang="en-US" dirty="0" err="1" smtClean="0"/>
              <a:t>vs</a:t>
            </a:r>
            <a:r>
              <a:rPr lang="en-US" dirty="0" smtClean="0"/>
              <a:t> Human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184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4199</TotalTime>
  <Words>263</Words>
  <Application>Microsoft Macintosh PowerPoint</Application>
  <PresentationFormat>On-screen Show (4:3)</PresentationFormat>
  <Paragraphs>35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Perspective</vt:lpstr>
      <vt:lpstr>Monte Carlo Tree Search Connect Four AI</vt:lpstr>
      <vt:lpstr>Overview</vt:lpstr>
      <vt:lpstr>Goals</vt:lpstr>
      <vt:lpstr>N-Pure Monte Carlo Search</vt:lpstr>
      <vt:lpstr>Monte Carlo Tree Search</vt:lpstr>
      <vt:lpstr>Similarities and Differences</vt:lpstr>
      <vt:lpstr>Statistics Used</vt:lpstr>
      <vt:lpstr>N-Pure Monte Carlo vs Human</vt:lpstr>
      <vt:lpstr>MCT vs Human</vt:lpstr>
      <vt:lpstr>N Pure-Monte Carl vs M Pure-Monte Carlo</vt:lpstr>
      <vt:lpstr>N-Pure Monte Carlo vs MCT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Tree Search Connect4 AI</dc:title>
  <dc:creator>James Russo</dc:creator>
  <cp:lastModifiedBy>James Russo</cp:lastModifiedBy>
  <cp:revision>14</cp:revision>
  <cp:lastPrinted>2015-12-16T20:21:51Z</cp:lastPrinted>
  <dcterms:created xsi:type="dcterms:W3CDTF">2015-12-14T21:35:08Z</dcterms:created>
  <dcterms:modified xsi:type="dcterms:W3CDTF">2015-12-17T19:34:40Z</dcterms:modified>
</cp:coreProperties>
</file>