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2" d="100"/>
          <a:sy n="32" d="100"/>
        </p:scale>
        <p:origin x="3576" y="19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CCB-3694-49E3-AB94-D0A2383A2DDA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5834-1853-44C4-9A92-7A4744A1B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72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CCB-3694-49E3-AB94-D0A2383A2DDA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5834-1853-44C4-9A92-7A4744A1B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14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CCB-3694-49E3-AB94-D0A2383A2DDA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5834-1853-44C4-9A92-7A4744A1B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34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CCB-3694-49E3-AB94-D0A2383A2DDA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5834-1853-44C4-9A92-7A4744A1B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2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CCB-3694-49E3-AB94-D0A2383A2DDA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5834-1853-44C4-9A92-7A4744A1B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96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CCB-3694-49E3-AB94-D0A2383A2DDA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5834-1853-44C4-9A92-7A4744A1B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37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CCB-3694-49E3-AB94-D0A2383A2DDA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5834-1853-44C4-9A92-7A4744A1B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70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CCB-3694-49E3-AB94-D0A2383A2DDA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5834-1853-44C4-9A92-7A4744A1B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40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CCB-3694-49E3-AB94-D0A2383A2DDA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5834-1853-44C4-9A92-7A4744A1B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18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CCB-3694-49E3-AB94-D0A2383A2DDA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5834-1853-44C4-9A92-7A4744A1B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15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CCB-3694-49E3-AB94-D0A2383A2DDA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5834-1853-44C4-9A92-7A4744A1B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72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03CCB-3694-49E3-AB94-D0A2383A2DDA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C5834-1853-44C4-9A92-7A4744A1B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55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189018" y="2629538"/>
            <a:ext cx="7813964" cy="161266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155895" y="2435598"/>
            <a:ext cx="788020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400" dirty="0" smtClean="0">
                <a:ln w="19050">
                  <a:solidFill>
                    <a:schemeClr val="accent2"/>
                  </a:solidFill>
                </a:ln>
                <a:solidFill>
                  <a:schemeClr val="bg1"/>
                </a:solidFill>
                <a:latin typeface="Luckiest Guy" panose="02000506000000020004" pitchFamily="2" charset="0"/>
              </a:rPr>
              <a:t>LATARIAS</a:t>
            </a:r>
            <a:endParaRPr lang="pt-BR" sz="12400" dirty="0">
              <a:latin typeface="Luckiest Guy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83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549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Luckiest Guy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Luís de Lima</dc:creator>
  <cp:lastModifiedBy>Luís de Lima</cp:lastModifiedBy>
  <cp:revision>7</cp:revision>
  <dcterms:created xsi:type="dcterms:W3CDTF">2021-02-10T18:05:43Z</dcterms:created>
  <dcterms:modified xsi:type="dcterms:W3CDTF">2021-02-18T20:19:04Z</dcterms:modified>
</cp:coreProperties>
</file>