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2F"/>
    <a:srgbClr val="FF517C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6" d="100"/>
          <a:sy n="46" d="100"/>
        </p:scale>
        <p:origin x="301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4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2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CCB-3694-49E3-AB94-D0A2383A2DDA}" type="datetimeFigureOut">
              <a:rPr lang="pt-BR" smtClean="0"/>
              <a:t>19/02/2021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5834-1853-44C4-9A92-7A4744A1B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175592"/>
            <a:ext cx="121920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00" b="1" dirty="0" err="1">
                <a:ln w="28575">
                  <a:solidFill>
                    <a:srgbClr val="FF517C"/>
                  </a:solidFill>
                </a:ln>
                <a:solidFill>
                  <a:srgbClr val="1F232F"/>
                </a:solidFill>
                <a:latin typeface="Orbitron Black" pitchFamily="2" charset="0"/>
              </a:rPr>
              <a:t>Logicæ</a:t>
            </a:r>
            <a:endParaRPr lang="pt-BR" sz="14900" b="1" dirty="0">
              <a:ln w="28575">
                <a:solidFill>
                  <a:srgbClr val="FF517C"/>
                </a:solidFill>
              </a:ln>
              <a:solidFill>
                <a:srgbClr val="1F232F"/>
              </a:solidFill>
              <a:latin typeface="Orbitron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55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Orbitron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de Lima</dc:creator>
  <cp:lastModifiedBy>Luís de Lima</cp:lastModifiedBy>
  <cp:revision>9</cp:revision>
  <dcterms:created xsi:type="dcterms:W3CDTF">2021-02-10T18:05:43Z</dcterms:created>
  <dcterms:modified xsi:type="dcterms:W3CDTF">2021-02-19T04:48:20Z</dcterms:modified>
</cp:coreProperties>
</file>