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4"/>
  </p:sldMasterIdLst>
  <p:notesMasterIdLst>
    <p:notesMasterId r:id="rId7"/>
  </p:notesMasterIdLst>
  <p:handoutMasterIdLst>
    <p:handoutMasterId r:id="rId8"/>
  </p:handoutMasterIdLst>
  <p:sldIdLst>
    <p:sldId id="256" r:id="rId5"/>
    <p:sldId id="2145708490" r:id="rId6"/>
  </p:sldIdLst>
  <p:sldSz cx="12192000" cy="6858000"/>
  <p:notesSz cx="6858000" cy="9144000"/>
  <p:custDataLst>
    <p:tags r:id="rId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29" userDrawn="1">
          <p15:clr>
            <a:srgbClr val="A4A3A4"/>
          </p15:clr>
        </p15:guide>
        <p15:guide id="2" pos="7680" userDrawn="1">
          <p15:clr>
            <a:srgbClr val="A4A3A4"/>
          </p15:clr>
        </p15:guide>
        <p15:guide id="3" pos="211" userDrawn="1">
          <p15:clr>
            <a:srgbClr val="A4A3A4"/>
          </p15:clr>
        </p15:guide>
        <p15:guide id="4" pos="7469" userDrawn="1">
          <p15:clr>
            <a:srgbClr val="A4A3A4"/>
          </p15:clr>
        </p15:guide>
        <p15:guide id="5" orient="horz" pos="345" userDrawn="1">
          <p15:clr>
            <a:srgbClr val="A4A3A4"/>
          </p15:clr>
        </p15:guide>
        <p15:guide id="6" orient="horz" pos="2160" userDrawn="1">
          <p15:clr>
            <a:srgbClr val="A4A3A4"/>
          </p15:clr>
        </p15:guide>
        <p15:guide id="7" pos="3840" userDrawn="1">
          <p15:clr>
            <a:srgbClr val="A4A3A4"/>
          </p15:clr>
        </p15:guide>
      </p15:sldGuideLst>
    </p:ext>
    <p:ext uri="{2D200454-40CA-4A62-9FC3-DE9A4176ACB9}">
      <p15:notesGuideLst xmlns:p15="http://schemas.microsoft.com/office/powerpoint/2012/main">
        <p15:guide id="1" orient="horz">
          <p15:clr>
            <a:srgbClr val="A4A3A4"/>
          </p15:clr>
        </p15:guide>
        <p15:guide id="2">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EF6438-D6B2-53C7-ACD3-7EA92D415059}" name="Scheer,A" initials="S" userId="S::A.Scheer@lse.ac.uk::c8c6b566-65be-4fa1-b0b7-7a25807a23c5" providerId="AD"/>
  <p188:author id="{681F5C56-0BE8-40B4-39B9-540AB8661A21}" name="Jahn,VJ" initials="J" userId="S::V.J.Jahn@lse.ac.uk::1c985cf1-4f93-449b-967e-501a6a727c64" providerId="AD"/>
  <p188:author id="{AEF3C278-3353-0587-9214-AA36B8428075}" name="Jouavel,C" initials="Jo" userId="S::c.jouavel@lse.ac.uk::82181146-2370-4d59-a39a-9f4e56151c3e" providerId="AD"/>
  <p188:author id="{12342399-A444-5561-0D8D-34F20611A8A7}" name="Nuzzo,C" initials="CN" userId="S::C.Nuzzo@lse.ac.uk::1f3e03bd-af2d-41cc-b08c-92cbb49807f1" providerId="AD"/>
  <p188:author id="{9321BCC2-CBF7-CA78-2565-A3E4B27375AE}" name="Kyriacou,GA" initials="K" userId="S::G.A.Kyriacou@lse.ac.uk::e3912fca-a4bc-4cf8-af16-708cc82a052f" providerId="AD"/>
  <p188:author id="{2A19A4CD-A303-B8D9-ED84-7761C86292AF}" name="Georgina Kyriacou" initials="G" userId="Georgina Kyriacou"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8C0"/>
    <a:srgbClr val="709EFA"/>
    <a:srgbClr val="D5D5EF"/>
    <a:srgbClr val="5587F6"/>
    <a:srgbClr val="FF0000"/>
    <a:srgbClr val="5454C4"/>
    <a:srgbClr val="2C3066"/>
    <a:srgbClr val="0C52EC"/>
    <a:srgbClr val="6D91D1"/>
    <a:srgbClr val="00C1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guide orient="horz" pos="3929"/>
        <p:guide pos="7680"/>
        <p:guide pos="211"/>
        <p:guide pos="7469"/>
        <p:guide orient="horz" pos="345"/>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guide/>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9145C1-D04F-A6DA-99B9-9DF02C431E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97565EE7-B75E-01DF-9A15-DB0B988275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0797DD-C3AF-4BE9-BBD2-7CEA75DFD194}" type="datetimeFigureOut">
              <a:rPr lang="en-GB" smtClean="0"/>
              <a:t>25/04/2025</a:t>
            </a:fld>
            <a:endParaRPr lang="en-GB"/>
          </a:p>
        </p:txBody>
      </p:sp>
      <p:sp>
        <p:nvSpPr>
          <p:cNvPr id="4" name="Footer Placeholder 3">
            <a:extLst>
              <a:ext uri="{FF2B5EF4-FFF2-40B4-BE49-F238E27FC236}">
                <a16:creationId xmlns:a16="http://schemas.microsoft.com/office/drawing/2014/main" id="{F5F9B55A-98CC-A4A3-1726-AFC32CEF49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DB88DC6-D836-BE2B-D988-74EE135F57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A702EA-4435-46D2-92EB-4091C64C52D4}" type="slidenum">
              <a:rPr lang="en-GB" smtClean="0"/>
              <a:t>‹#›</a:t>
            </a:fld>
            <a:endParaRPr lang="en-GB"/>
          </a:p>
        </p:txBody>
      </p:sp>
    </p:spTree>
    <p:extLst>
      <p:ext uri="{BB962C8B-B14F-4D97-AF65-F5344CB8AC3E}">
        <p14:creationId xmlns:p14="http://schemas.microsoft.com/office/powerpoint/2010/main" val="34742872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69651" y="4343400"/>
            <a:ext cx="6118698"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lide Number Placeholder 6"/>
          <p:cNvSpPr>
            <a:spLocks noGrp="1"/>
          </p:cNvSpPr>
          <p:nvPr>
            <p:ph type="sldNum" sz="quarter" idx="5"/>
          </p:nvPr>
        </p:nvSpPr>
        <p:spPr>
          <a:xfrm>
            <a:off x="6022876" y="8686800"/>
            <a:ext cx="835124" cy="457200"/>
          </a:xfrm>
          <a:prstGeom prst="rect">
            <a:avLst/>
          </a:prstGeom>
        </p:spPr>
        <p:txBody>
          <a:bodyPr vert="horz" lIns="91440" tIns="45720" rIns="91440" bIns="45720" rtlCol="0" anchor="b"/>
          <a:lstStyle>
            <a:lvl1pPr algn="r" rtl="0">
              <a:defRPr sz="1200">
                <a:latin typeface="Arial" panose="020B0604020202020204" pitchFamily="34" charset="0"/>
                <a:cs typeface="Arial" panose="020B0604020202020204" pitchFamily="34" charset="0"/>
              </a:defRPr>
            </a:lvl1pPr>
          </a:lstStyle>
          <a:p>
            <a:fld id="{49DD4D23-C98A-435E-AE88-9061F8349B02}" type="slidenum">
              <a:rPr lang="en-GB" smtClean="0"/>
              <a:pPr/>
              <a:t>‹#›</a:t>
            </a:fld>
            <a:endParaRPr lang="en-GB"/>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Arial" panose="020B0604020202020204" pitchFamily="34" charset="0"/>
        <a:ea typeface="+mn-ea"/>
        <a:cs typeface="Arial" panose="020B0604020202020204" pitchFamily="34" charset="0"/>
      </a:defRPr>
    </a:lvl1pPr>
    <a:lvl2pPr marL="609585" algn="l" defTabSz="1219170" rtl="0" eaLnBrk="1" latinLnBrk="0" hangingPunct="1">
      <a:defRPr sz="1600" kern="1200">
        <a:solidFill>
          <a:schemeClr val="tx1"/>
        </a:solidFill>
        <a:latin typeface="Arial" panose="020B0604020202020204" pitchFamily="34" charset="0"/>
        <a:ea typeface="+mn-ea"/>
        <a:cs typeface="Arial" panose="020B0604020202020204" pitchFamily="34" charset="0"/>
      </a:defRPr>
    </a:lvl2pPr>
    <a:lvl3pPr marL="1219170" algn="l" defTabSz="1219170" rtl="0" eaLnBrk="1" latinLnBrk="0" hangingPunct="1">
      <a:defRPr sz="1600" kern="1200">
        <a:solidFill>
          <a:schemeClr val="tx1"/>
        </a:solidFill>
        <a:latin typeface="Arial" panose="020B0604020202020204" pitchFamily="34" charset="0"/>
        <a:ea typeface="+mn-ea"/>
        <a:cs typeface="Arial" panose="020B0604020202020204" pitchFamily="34" charset="0"/>
      </a:defRPr>
    </a:lvl3pPr>
    <a:lvl4pPr marL="1828754" algn="l" defTabSz="1219170" rtl="0" eaLnBrk="1" latinLnBrk="0" hangingPunct="1">
      <a:defRPr sz="1600" kern="1200">
        <a:solidFill>
          <a:schemeClr val="tx1"/>
        </a:solidFill>
        <a:latin typeface="Arial" panose="020B0604020202020204" pitchFamily="34" charset="0"/>
        <a:ea typeface="+mn-ea"/>
        <a:cs typeface="Arial" panose="020B0604020202020204" pitchFamily="34" charset="0"/>
      </a:defRPr>
    </a:lvl4pPr>
    <a:lvl5pPr marL="2438339" algn="l" defTabSz="1219170" rtl="0" eaLnBrk="1" latinLnBrk="0" hangingPunct="1">
      <a:defRPr sz="1600" kern="1200">
        <a:solidFill>
          <a:schemeClr val="tx1"/>
        </a:solidFill>
        <a:latin typeface="Arial" panose="020B0604020202020204" pitchFamily="34" charset="0"/>
        <a:ea typeface="+mn-ea"/>
        <a:cs typeface="Arial" panose="020B0604020202020204" pitchFamily="34" charset="0"/>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49DD4D23-C98A-435E-AE88-9061F8349B02}" type="slidenum">
              <a:rPr lang="en-GB" smtClean="0"/>
              <a:pPr/>
              <a:t>0</a:t>
            </a:fld>
            <a:endParaRPr lang="en-GB"/>
          </a:p>
        </p:txBody>
      </p:sp>
    </p:spTree>
    <p:extLst>
      <p:ext uri="{BB962C8B-B14F-4D97-AF65-F5344CB8AC3E}">
        <p14:creationId xmlns:p14="http://schemas.microsoft.com/office/powerpoint/2010/main" val="3637537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hyperlink" Target="https://www.transitionpathwayinitiative.org/use-of-the-centre-s-data" TargetMode="Externa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5.xml"/><Relationship Id="rId6" Type="http://schemas.openxmlformats.org/officeDocument/2006/relationships/image" Target="../media/image10.jpeg"/><Relationship Id="rId5" Type="http://schemas.openxmlformats.org/officeDocument/2006/relationships/image" Target="../media/image8.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15.bin"/><Relationship Id="rId7"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6.xml"/><Relationship Id="rId6" Type="http://schemas.openxmlformats.org/officeDocument/2006/relationships/image" Target="../media/image10.jpeg"/><Relationship Id="rId5" Type="http://schemas.openxmlformats.org/officeDocument/2006/relationships/image" Target="../media/image8.png"/><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18.bin"/><Relationship Id="rId7"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10.jpeg"/><Relationship Id="rId5" Type="http://schemas.openxmlformats.org/officeDocument/2006/relationships/image" Target="../media/image8.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D8FAB6C-602D-764B-42B0-738C1AD74D46}"/>
              </a:ext>
            </a:extLst>
          </p:cNvPr>
          <p:cNvGraphicFramePr>
            <a:graphicFrameLocks noChangeAspect="1"/>
          </p:cNvGraphicFramePr>
          <p:nvPr userDrawn="1">
            <p:custDataLst>
              <p:tags r:id="rId1"/>
            </p:custDataLst>
            <p:extLst>
              <p:ext uri="{D42A27DB-BD31-4B8C-83A1-F6EECF244321}">
                <p14:modId xmlns:p14="http://schemas.microsoft.com/office/powerpoint/2010/main" val="447643174"/>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5" name="think-cell data - do not delete" hidden="1">
                        <a:extLst>
                          <a:ext uri="{FF2B5EF4-FFF2-40B4-BE49-F238E27FC236}">
                            <a16:creationId xmlns:a16="http://schemas.microsoft.com/office/drawing/2014/main" id="{5D8FAB6C-602D-764B-42B0-738C1AD74D46}"/>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pic>
        <p:nvPicPr>
          <p:cNvPr id="13" name="Picture 12"/>
          <p:cNvPicPr>
            <a:picLocks noChangeAspect="1"/>
          </p:cNvPicPr>
          <p:nvPr userDrawn="1"/>
        </p:nvPicPr>
        <p:blipFill rotWithShape="1">
          <a:blip r:embed="rId5" cstate="print">
            <a:extLst>
              <a:ext uri="{28A0092B-C50C-407E-A947-70E740481C1C}">
                <a14:useLocalDpi xmlns:a14="http://schemas.microsoft.com/office/drawing/2010/main" val="0"/>
              </a:ext>
            </a:extLst>
          </a:blip>
          <a:srcRect t="1" r="8784" b="1747"/>
          <a:stretch/>
        </p:blipFill>
        <p:spPr>
          <a:xfrm>
            <a:off x="6879839" y="832607"/>
            <a:ext cx="5312163" cy="6025395"/>
          </a:xfrm>
          <a:prstGeom prst="rect">
            <a:avLst/>
          </a:prstGeom>
        </p:spPr>
      </p:pic>
      <p:pic>
        <p:nvPicPr>
          <p:cNvPr id="14" name="Picture 1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34434" y="342894"/>
            <a:ext cx="2389637" cy="979425"/>
          </a:xfrm>
          <a:prstGeom prst="rect">
            <a:avLst/>
          </a:prstGeom>
        </p:spPr>
      </p:pic>
      <p:pic>
        <p:nvPicPr>
          <p:cNvPr id="16" name="Picture 15" descr="A graphic of a mountain&#10;&#10;Description automatically generated">
            <a:extLst>
              <a:ext uri="{FF2B5EF4-FFF2-40B4-BE49-F238E27FC236}">
                <a16:creationId xmlns:a16="http://schemas.microsoft.com/office/drawing/2014/main" id="{3429B5F0-2DD9-B222-B877-98DD0364144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242525" y="461113"/>
            <a:ext cx="3868785" cy="698127"/>
          </a:xfrm>
          <a:prstGeom prst="rect">
            <a:avLst/>
          </a:prstGeom>
          <a:ln>
            <a:noFill/>
          </a:ln>
        </p:spPr>
      </p:pic>
      <p:sp>
        <p:nvSpPr>
          <p:cNvPr id="25" name="TextBox 24">
            <a:extLst>
              <a:ext uri="{FF2B5EF4-FFF2-40B4-BE49-F238E27FC236}">
                <a16:creationId xmlns:a16="http://schemas.microsoft.com/office/drawing/2014/main" id="{DC2D20A0-5BD1-D384-EFE0-279E6AB6C140}"/>
              </a:ext>
            </a:extLst>
          </p:cNvPr>
          <p:cNvSpPr txBox="1"/>
          <p:nvPr userDrawn="1"/>
        </p:nvSpPr>
        <p:spPr>
          <a:xfrm>
            <a:off x="2886269" y="1822580"/>
            <a:ext cx="0" cy="0"/>
          </a:xfrm>
          <a:prstGeom prst="rect">
            <a:avLst/>
          </a:prstGeom>
        </p:spPr>
        <p:txBody>
          <a:bodyPr vert="horz" wrap="none" lIns="0" tIns="0" rIns="0" bIns="0" rtlCol="0" anchor="t">
            <a:noAutofit/>
          </a:bodyPr>
          <a:lstStyle/>
          <a:p>
            <a:pPr algn="l"/>
            <a:endParaRPr lang="en-GB" sz="3200">
              <a:cs typeface="BrownTT" panose="020B0504020101010102" pitchFamily="34" charset="0"/>
            </a:endParaRPr>
          </a:p>
        </p:txBody>
      </p:sp>
      <p:sp>
        <p:nvSpPr>
          <p:cNvPr id="30" name="Title 29">
            <a:extLst>
              <a:ext uri="{FF2B5EF4-FFF2-40B4-BE49-F238E27FC236}">
                <a16:creationId xmlns:a16="http://schemas.microsoft.com/office/drawing/2014/main" id="{51F7A00F-1D43-D047-987A-A9E4AB2334AF}"/>
              </a:ext>
            </a:extLst>
          </p:cNvPr>
          <p:cNvSpPr>
            <a:spLocks noGrp="1"/>
          </p:cNvSpPr>
          <p:nvPr>
            <p:ph type="title" hasCustomPrompt="1"/>
          </p:nvPr>
        </p:nvSpPr>
        <p:spPr>
          <a:xfrm>
            <a:off x="334430" y="2971107"/>
            <a:ext cx="5761567" cy="509107"/>
          </a:xfrm>
          <a:prstGeom prst="rect">
            <a:avLst/>
          </a:prstGeom>
        </p:spPr>
        <p:txBody>
          <a:bodyPr vert="horz"/>
          <a:lstStyle>
            <a:lvl1pPr>
              <a:defRPr sz="3200"/>
            </a:lvl1pPr>
          </a:lstStyle>
          <a:p>
            <a:r>
              <a:rPr lang="en-GB"/>
              <a:t>Main heading</a:t>
            </a:r>
          </a:p>
        </p:txBody>
      </p:sp>
      <p:sp>
        <p:nvSpPr>
          <p:cNvPr id="4" name="Text Placeholder 3">
            <a:extLst>
              <a:ext uri="{FF2B5EF4-FFF2-40B4-BE49-F238E27FC236}">
                <a16:creationId xmlns:a16="http://schemas.microsoft.com/office/drawing/2014/main" id="{54C58282-D123-F20A-A057-50E18AB05092}"/>
              </a:ext>
            </a:extLst>
          </p:cNvPr>
          <p:cNvSpPr>
            <a:spLocks noGrp="1"/>
          </p:cNvSpPr>
          <p:nvPr>
            <p:ph type="body" sz="quarter" idx="10" hasCustomPrompt="1"/>
          </p:nvPr>
        </p:nvSpPr>
        <p:spPr>
          <a:xfrm>
            <a:off x="334431" y="4965700"/>
            <a:ext cx="5713410" cy="246063"/>
          </a:xfrm>
        </p:spPr>
        <p:txBody>
          <a:bodyPr/>
          <a:lstStyle/>
          <a:p>
            <a:pPr lvl="0"/>
            <a:r>
              <a:rPr lang="en-GB"/>
              <a:t>Edit date</a:t>
            </a:r>
          </a:p>
        </p:txBody>
      </p:sp>
      <p:sp>
        <p:nvSpPr>
          <p:cNvPr id="8" name="Text Placeholder 3">
            <a:extLst>
              <a:ext uri="{FF2B5EF4-FFF2-40B4-BE49-F238E27FC236}">
                <a16:creationId xmlns:a16="http://schemas.microsoft.com/office/drawing/2014/main" id="{2D7BACA4-C911-5A97-BC05-B63757C79B93}"/>
              </a:ext>
            </a:extLst>
          </p:cNvPr>
          <p:cNvSpPr>
            <a:spLocks noGrp="1"/>
          </p:cNvSpPr>
          <p:nvPr>
            <p:ph type="body" sz="quarter" idx="11" hasCustomPrompt="1"/>
          </p:nvPr>
        </p:nvSpPr>
        <p:spPr>
          <a:xfrm>
            <a:off x="334430" y="3463861"/>
            <a:ext cx="5761569" cy="509107"/>
          </a:xfrm>
        </p:spPr>
        <p:txBody>
          <a:bodyPr/>
          <a:lstStyle>
            <a:lvl1pPr>
              <a:lnSpc>
                <a:spcPct val="100000"/>
              </a:lnSpc>
              <a:spcBef>
                <a:spcPts val="0"/>
              </a:spcBef>
              <a:defRPr sz="3200" b="1"/>
            </a:lvl1pPr>
          </a:lstStyle>
          <a:p>
            <a:pPr lvl="0"/>
            <a:r>
              <a:rPr lang="en-GB"/>
              <a:t>Secondary heading</a:t>
            </a:r>
          </a:p>
        </p:txBody>
      </p:sp>
    </p:spTree>
    <p:extLst>
      <p:ext uri="{BB962C8B-B14F-4D97-AF65-F5344CB8AC3E}">
        <p14:creationId xmlns:p14="http://schemas.microsoft.com/office/powerpoint/2010/main" val="35332796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verse contrast 1/3">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3BA173A-037A-8BB9-6B50-722F64588E03}"/>
              </a:ext>
            </a:extLst>
          </p:cNvPr>
          <p:cNvGraphicFramePr>
            <a:graphicFrameLocks noChangeAspect="1"/>
          </p:cNvGraphicFramePr>
          <p:nvPr userDrawn="1">
            <p:custDataLst>
              <p:tags r:id="rId1"/>
            </p:custDataLst>
            <p:extLst>
              <p:ext uri="{D42A27DB-BD31-4B8C-83A1-F6EECF244321}">
                <p14:modId xmlns:p14="http://schemas.microsoft.com/office/powerpoint/2010/main" val="3171229734"/>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11" name="think-cell data - do not delete" hidden="1">
                        <a:extLst>
                          <a:ext uri="{FF2B5EF4-FFF2-40B4-BE49-F238E27FC236}">
                            <a16:creationId xmlns:a16="http://schemas.microsoft.com/office/drawing/2014/main" id="{53BA173A-037A-8BB9-6B50-722F64588E03}"/>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cxnSp>
        <p:nvCxnSpPr>
          <p:cNvPr id="12" name="Straight Connector 11">
            <a:extLst>
              <a:ext uri="{FF2B5EF4-FFF2-40B4-BE49-F238E27FC236}">
                <a16:creationId xmlns:a16="http://schemas.microsoft.com/office/drawing/2014/main" id="{B1C22E3D-C674-6EEC-4789-0D5E010D7F3B}"/>
              </a:ext>
            </a:extLst>
          </p:cNvPr>
          <p:cNvCxnSpPr>
            <a:cxnSpLocks/>
          </p:cNvCxnSpPr>
          <p:nvPr userDrawn="1"/>
        </p:nvCxnSpPr>
        <p:spPr>
          <a:xfrm>
            <a:off x="3988528" y="328247"/>
            <a:ext cx="7869039"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FA6A24E-6402-2F01-AA86-BF9E51ADF8CD}"/>
              </a:ext>
            </a:extLst>
          </p:cNvPr>
          <p:cNvSpPr/>
          <p:nvPr userDrawn="1"/>
        </p:nvSpPr>
        <p:spPr>
          <a:xfrm>
            <a:off x="3785055" y="142650"/>
            <a:ext cx="1144800" cy="3749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3" name="Rectangle 2">
            <a:extLst>
              <a:ext uri="{FF2B5EF4-FFF2-40B4-BE49-F238E27FC236}">
                <a16:creationId xmlns:a16="http://schemas.microsoft.com/office/drawing/2014/main" id="{10996677-2E55-1960-AAE5-F5498860460C}"/>
              </a:ext>
            </a:extLst>
          </p:cNvPr>
          <p:cNvSpPr/>
          <p:nvPr userDrawn="1"/>
        </p:nvSpPr>
        <p:spPr>
          <a:xfrm flipH="1">
            <a:off x="0" y="0"/>
            <a:ext cx="43632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13" name="Title 1">
            <a:extLst>
              <a:ext uri="{FF2B5EF4-FFF2-40B4-BE49-F238E27FC236}">
                <a16:creationId xmlns:a16="http://schemas.microsoft.com/office/drawing/2014/main" id="{8F9238CC-07C2-B3D2-D698-54FCF19C7D49}"/>
              </a:ext>
            </a:extLst>
          </p:cNvPr>
          <p:cNvSpPr>
            <a:spLocks noGrp="1"/>
          </p:cNvSpPr>
          <p:nvPr>
            <p:ph type="title"/>
          </p:nvPr>
        </p:nvSpPr>
        <p:spPr>
          <a:xfrm>
            <a:off x="334435" y="2638268"/>
            <a:ext cx="3466800" cy="918000"/>
          </a:xfrm>
          <a:prstGeom prst="rect">
            <a:avLst/>
          </a:prstGeom>
        </p:spPr>
        <p:txBody>
          <a:bodyPr vert="horz"/>
          <a:lstStyle>
            <a:lvl1pPr rtl="0">
              <a:defRPr>
                <a:solidFill>
                  <a:schemeClr val="bg2"/>
                </a:solidFill>
              </a:defRPr>
            </a:lvl1pPr>
          </a:lstStyle>
          <a:p>
            <a:r>
              <a:rPr lang="en-US"/>
              <a:t>Click to edit Master title style</a:t>
            </a:r>
            <a:endParaRPr lang="en-GB"/>
          </a:p>
        </p:txBody>
      </p:sp>
      <p:sp>
        <p:nvSpPr>
          <p:cNvPr id="14" name="Subtitle 2">
            <a:extLst>
              <a:ext uri="{FF2B5EF4-FFF2-40B4-BE49-F238E27FC236}">
                <a16:creationId xmlns:a16="http://schemas.microsoft.com/office/drawing/2014/main" id="{14ADE934-131C-E40E-4823-70CD3DF07014}"/>
              </a:ext>
            </a:extLst>
          </p:cNvPr>
          <p:cNvSpPr>
            <a:spLocks noGrp="1"/>
          </p:cNvSpPr>
          <p:nvPr>
            <p:ph type="subTitle" idx="11"/>
          </p:nvPr>
        </p:nvSpPr>
        <p:spPr>
          <a:xfrm>
            <a:off x="334436" y="3571691"/>
            <a:ext cx="3466799" cy="277200"/>
          </a:xfrm>
        </p:spPr>
        <p:txBody>
          <a:bodyPr/>
          <a:lstStyle>
            <a:lvl1pPr marL="0" indent="0" algn="l" rtl="0">
              <a:lnSpc>
                <a:spcPts val="2133"/>
              </a:lnSpc>
              <a:spcBef>
                <a:spcPts val="0"/>
              </a:spcBef>
              <a:buNone/>
              <a:defRPr sz="1600" b="0">
                <a:solidFill>
                  <a:schemeClr val="bg2"/>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cxnSp>
        <p:nvCxnSpPr>
          <p:cNvPr id="4" name="Straight Connector 3">
            <a:extLst>
              <a:ext uri="{FF2B5EF4-FFF2-40B4-BE49-F238E27FC236}">
                <a16:creationId xmlns:a16="http://schemas.microsoft.com/office/drawing/2014/main" id="{F5E10E8D-305B-4219-D010-AC319CA3F280}"/>
              </a:ext>
            </a:extLst>
          </p:cNvPr>
          <p:cNvCxnSpPr>
            <a:cxnSpLocks/>
          </p:cNvCxnSpPr>
          <p:nvPr userDrawn="1"/>
        </p:nvCxnSpPr>
        <p:spPr>
          <a:xfrm>
            <a:off x="334800" y="328247"/>
            <a:ext cx="34668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1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verse contrast 1/2">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3BA173A-037A-8BB9-6B50-722F64588E03}"/>
              </a:ext>
            </a:extLst>
          </p:cNvPr>
          <p:cNvGraphicFramePr>
            <a:graphicFrameLocks noChangeAspect="1"/>
          </p:cNvGraphicFramePr>
          <p:nvPr userDrawn="1">
            <p:custDataLst>
              <p:tags r:id="rId1"/>
            </p:custDataLst>
            <p:extLst>
              <p:ext uri="{D42A27DB-BD31-4B8C-83A1-F6EECF244321}">
                <p14:modId xmlns:p14="http://schemas.microsoft.com/office/powerpoint/2010/main" val="2805356013"/>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11" name="think-cell data - do not delete" hidden="1">
                        <a:extLst>
                          <a:ext uri="{FF2B5EF4-FFF2-40B4-BE49-F238E27FC236}">
                            <a16:creationId xmlns:a16="http://schemas.microsoft.com/office/drawing/2014/main" id="{53BA173A-037A-8BB9-6B50-722F64588E03}"/>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BFA6A24E-6402-2F01-AA86-BF9E51ADF8CD}"/>
              </a:ext>
            </a:extLst>
          </p:cNvPr>
          <p:cNvSpPr/>
          <p:nvPr userDrawn="1"/>
        </p:nvSpPr>
        <p:spPr>
          <a:xfrm>
            <a:off x="5824298" y="172873"/>
            <a:ext cx="545911" cy="3749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3" name="Rectangle 2">
            <a:extLst>
              <a:ext uri="{FF2B5EF4-FFF2-40B4-BE49-F238E27FC236}">
                <a16:creationId xmlns:a16="http://schemas.microsoft.com/office/drawing/2014/main" id="{10996677-2E55-1960-AAE5-F5498860460C}"/>
              </a:ext>
            </a:extLst>
          </p:cNvPr>
          <p:cNvSpPr/>
          <p:nvPr userDrawn="1"/>
        </p:nvSpPr>
        <p:spPr>
          <a:xfrm flipH="1">
            <a:off x="0" y="0"/>
            <a:ext cx="60960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GB" sz="3200"/>
          </a:p>
        </p:txBody>
      </p:sp>
      <p:cxnSp>
        <p:nvCxnSpPr>
          <p:cNvPr id="12" name="Straight Connector 11">
            <a:extLst>
              <a:ext uri="{FF2B5EF4-FFF2-40B4-BE49-F238E27FC236}">
                <a16:creationId xmlns:a16="http://schemas.microsoft.com/office/drawing/2014/main" id="{B1C22E3D-C674-6EEC-4789-0D5E010D7F3B}"/>
              </a:ext>
            </a:extLst>
          </p:cNvPr>
          <p:cNvCxnSpPr>
            <a:cxnSpLocks/>
          </p:cNvCxnSpPr>
          <p:nvPr userDrawn="1"/>
        </p:nvCxnSpPr>
        <p:spPr>
          <a:xfrm>
            <a:off x="6469626" y="328247"/>
            <a:ext cx="5387941"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8F9238CC-07C2-B3D2-D698-54FCF19C7D49}"/>
              </a:ext>
            </a:extLst>
          </p:cNvPr>
          <p:cNvSpPr>
            <a:spLocks noGrp="1"/>
          </p:cNvSpPr>
          <p:nvPr>
            <p:ph type="title"/>
          </p:nvPr>
        </p:nvSpPr>
        <p:spPr>
          <a:xfrm>
            <a:off x="334434" y="396000"/>
            <a:ext cx="5423604" cy="511771"/>
          </a:xfrm>
          <a:prstGeom prst="rect">
            <a:avLst/>
          </a:prstGeom>
        </p:spPr>
        <p:txBody>
          <a:bodyPr vert="horz">
            <a:normAutofit/>
          </a:bodyPr>
          <a:lstStyle>
            <a:lvl1pPr rtl="0">
              <a:defRPr sz="2600">
                <a:solidFill>
                  <a:schemeClr val="bg2"/>
                </a:solidFill>
              </a:defRPr>
            </a:lvl1pPr>
          </a:lstStyle>
          <a:p>
            <a:r>
              <a:rPr lang="en-US"/>
              <a:t>Click to edit Master title style</a:t>
            </a:r>
            <a:endParaRPr lang="en-GB"/>
          </a:p>
        </p:txBody>
      </p:sp>
      <p:sp>
        <p:nvSpPr>
          <p:cNvPr id="14" name="Subtitle 2">
            <a:extLst>
              <a:ext uri="{FF2B5EF4-FFF2-40B4-BE49-F238E27FC236}">
                <a16:creationId xmlns:a16="http://schemas.microsoft.com/office/drawing/2014/main" id="{14ADE934-131C-E40E-4823-70CD3DF07014}"/>
              </a:ext>
            </a:extLst>
          </p:cNvPr>
          <p:cNvSpPr>
            <a:spLocks noGrp="1"/>
          </p:cNvSpPr>
          <p:nvPr>
            <p:ph type="subTitle" idx="11"/>
          </p:nvPr>
        </p:nvSpPr>
        <p:spPr>
          <a:xfrm>
            <a:off x="334434" y="946445"/>
            <a:ext cx="5423603" cy="277200"/>
          </a:xfrm>
        </p:spPr>
        <p:txBody>
          <a:bodyPr/>
          <a:lstStyle>
            <a:lvl1pPr marL="0" indent="0" algn="l" rtl="0">
              <a:lnSpc>
                <a:spcPts val="2133"/>
              </a:lnSpc>
              <a:spcBef>
                <a:spcPts val="0"/>
              </a:spcBef>
              <a:buNone/>
              <a:defRPr sz="1600" b="0">
                <a:solidFill>
                  <a:schemeClr val="bg2"/>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cxnSp>
        <p:nvCxnSpPr>
          <p:cNvPr id="2" name="Straight Connector 1">
            <a:extLst>
              <a:ext uri="{FF2B5EF4-FFF2-40B4-BE49-F238E27FC236}">
                <a16:creationId xmlns:a16="http://schemas.microsoft.com/office/drawing/2014/main" id="{2F9CEBA8-B0A9-07C5-F982-ADA95097BB7C}"/>
              </a:ext>
            </a:extLst>
          </p:cNvPr>
          <p:cNvCxnSpPr>
            <a:cxnSpLocks/>
          </p:cNvCxnSpPr>
          <p:nvPr userDrawn="1"/>
        </p:nvCxnSpPr>
        <p:spPr>
          <a:xfrm>
            <a:off x="334434" y="328247"/>
            <a:ext cx="5421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4647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BA7B7B1-3654-96C6-3D45-2BB192CF0A6A}"/>
              </a:ext>
            </a:extLst>
          </p:cNvPr>
          <p:cNvGraphicFramePr>
            <a:graphicFrameLocks noChangeAspect="1"/>
          </p:cNvGraphicFramePr>
          <p:nvPr userDrawn="1">
            <p:custDataLst>
              <p:tags r:id="rId1"/>
            </p:custDataLst>
            <p:extLst>
              <p:ext uri="{D42A27DB-BD31-4B8C-83A1-F6EECF244321}">
                <p14:modId xmlns:p14="http://schemas.microsoft.com/office/powerpoint/2010/main" val="4266723829"/>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5" name="think-cell data - do not delete" hidden="1">
                        <a:extLst>
                          <a:ext uri="{FF2B5EF4-FFF2-40B4-BE49-F238E27FC236}">
                            <a16:creationId xmlns:a16="http://schemas.microsoft.com/office/drawing/2014/main" id="{0BA7B7B1-3654-96C6-3D45-2BB192CF0A6A}"/>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4A3A0C0B-AD3D-037E-C657-96785856D854}"/>
              </a:ext>
            </a:extLst>
          </p:cNvPr>
          <p:cNvSpPr txBox="1"/>
          <p:nvPr userDrawn="1"/>
        </p:nvSpPr>
        <p:spPr>
          <a:xfrm>
            <a:off x="457200" y="1497496"/>
            <a:ext cx="7812157" cy="3200400"/>
          </a:xfrm>
          <a:prstGeom prst="rect">
            <a:avLst/>
          </a:prstGeom>
        </p:spPr>
        <p:txBody>
          <a:bodyPr vert="horz" wrap="square" lIns="0" tIns="0" rIns="0" bIns="0" rtlCol="0" anchor="t">
            <a:noAutofit/>
          </a:bodyPr>
          <a:lstStyle/>
          <a:p>
            <a:pPr algn="l"/>
            <a:endParaRPr lang="en-GB">
              <a:cs typeface="BrownTT" panose="020B0504020101010102" pitchFamily="34" charset="0"/>
            </a:endParaRPr>
          </a:p>
        </p:txBody>
      </p:sp>
      <p:sp>
        <p:nvSpPr>
          <p:cNvPr id="11" name="Content Placeholder 2">
            <a:extLst>
              <a:ext uri="{FF2B5EF4-FFF2-40B4-BE49-F238E27FC236}">
                <a16:creationId xmlns:a16="http://schemas.microsoft.com/office/drawing/2014/main" id="{21EB3EDB-4796-BB31-0522-95175687CD96}"/>
              </a:ext>
            </a:extLst>
          </p:cNvPr>
          <p:cNvSpPr txBox="1">
            <a:spLocks/>
          </p:cNvSpPr>
          <p:nvPr userDrawn="1"/>
        </p:nvSpPr>
        <p:spPr>
          <a:xfrm>
            <a:off x="334433" y="980721"/>
            <a:ext cx="11512699" cy="5247551"/>
          </a:xfrm>
          <a:prstGeom prst="rect">
            <a:avLst/>
          </a:prstGeom>
        </p:spPr>
        <p:txBody>
          <a:bodyPr vert="horz" lIns="0" tIns="0" rIns="0" bIns="0" numCol="2" spcCol="288000" rtlCol="0">
            <a:noAutofit/>
          </a:bodyPr>
          <a:lstStyle>
            <a:lvl1pPr marL="0" indent="0" algn="l" defTabSz="914400" rtl="0" eaLnBrk="1" latinLnBrk="0" hangingPunct="1">
              <a:lnSpc>
                <a:spcPts val="1700"/>
              </a:lnSpc>
              <a:spcBef>
                <a:spcPts val="850"/>
              </a:spcBef>
              <a:buFont typeface="Arial" pitchFamily="34" charset="0"/>
              <a:buNone/>
              <a:defRPr sz="1400" kern="1200">
                <a:solidFill>
                  <a:schemeClr val="tx1"/>
                </a:solidFill>
                <a:latin typeface="+mn-lt"/>
                <a:ea typeface="+mn-ea"/>
                <a:cs typeface="+mn-cs"/>
              </a:defRPr>
            </a:lvl1pPr>
            <a:lvl2pPr marL="896938" indent="-222250" algn="l" defTabSz="914400" rtl="0" eaLnBrk="1" latinLnBrk="0" hangingPunct="1">
              <a:lnSpc>
                <a:spcPts val="1600"/>
              </a:lnSpc>
              <a:spcBef>
                <a:spcPts val="1150"/>
              </a:spcBef>
              <a:buClr>
                <a:schemeClr val="tx2"/>
              </a:buClr>
              <a:buFont typeface="Brown" pitchFamily="50"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594" indent="-228594">
              <a:lnSpc>
                <a:spcPct val="100000"/>
              </a:lnSpc>
              <a:buFont typeface="+mj-lt"/>
              <a:buAutoNum type="arabicPeriod"/>
            </a:pPr>
            <a:r>
              <a:rPr lang="en-GB" sz="1200">
                <a:cs typeface="BrownTT Light" panose="020B0404020101010102" pitchFamily="34" charset="0"/>
              </a:rPr>
              <a:t>Data and information published in this presentation and on the TPI website is intended principally for investor use but, before any such use, you should read the </a:t>
            </a:r>
            <a:r>
              <a:rPr lang="en-GB" sz="1200">
                <a:solidFill>
                  <a:schemeClr val="tx2"/>
                </a:solidFill>
                <a:cs typeface="BrownTT Light" panose="020B0404020101010102" pitchFamily="34" charset="0"/>
                <a:hlinkClick r:id="rId5">
                  <a:extLst>
                    <a:ext uri="{A12FA001-AC4F-418D-AE19-62706E023703}">
                      <ahyp:hlinkClr xmlns:ahyp="http://schemas.microsoft.com/office/drawing/2018/hyperlinkcolor" val="tx"/>
                    </a:ext>
                  </a:extLst>
                </a:hlinkClick>
              </a:rPr>
              <a:t>TPI Centre data use terms and conditions </a:t>
            </a:r>
            <a:r>
              <a:rPr lang="en-GB" sz="1200">
                <a:cs typeface="BrownTT Light" panose="020B0404020101010102" pitchFamily="34" charset="0"/>
              </a:rPr>
              <a:t>to ensure you are complying with some basic requirements which are designed to safeguard the TPI and the TPI Centre whilst allowing sensible and open use of TPI data. References in these terms and conditions to “data” or “information” shall include the carbon performance data, the management quality indicators or scores, and all related information.</a:t>
            </a:r>
          </a:p>
          <a:p>
            <a:pPr marL="228594" indent="-228594">
              <a:lnSpc>
                <a:spcPct val="100000"/>
              </a:lnSpc>
              <a:buFont typeface="+mj-lt"/>
              <a:buAutoNum type="arabicPeriod"/>
            </a:pPr>
            <a:r>
              <a:rPr lang="en-GB" sz="1200">
                <a:cs typeface="BrownTT Light" panose="020B0404020101010102" pitchFamily="34" charset="0"/>
              </a:rPr>
              <a:t>By accessing the data and information  in this presentation or published on the website, you acknowledge that you understand and agree to these website terms and conditions. In particular, please read paragraphs 4 and 5 below which detail certain data use restrictions.</a:t>
            </a:r>
          </a:p>
          <a:p>
            <a:pPr marL="228594" indent="-228594">
              <a:lnSpc>
                <a:spcPct val="100000"/>
              </a:lnSpc>
              <a:buFont typeface="+mj-lt"/>
              <a:buAutoNum type="arabicPeriod"/>
            </a:pPr>
            <a:r>
              <a:rPr lang="en-GB" sz="1200">
                <a:cs typeface="BrownTT Light" panose="020B0404020101010102" pitchFamily="34" charset="0"/>
              </a:rPr>
              <a:t>The data and information provided by the TPI Centre can be used by you in a variety of ways – such as to inform your investment research, your corporate engagement and proxy-voting, to analyse your portfolios and publish the outcomes to demonstrate to your stakeholders your delivery of climate policy objectives and to support the TPI in its initiative. However, you must make your own decisions on how to use TPI data as the TPI Centre cannot guarantee the accuracy of any data made available, the data and information in this presentation or on the website is not intended to constitute or form the basis of any advice (investment, professional or otherwise). The TPI and the TPI Centre do not accept any liability for any claim or loss arising from any use of, or reliance on, the data or information. Furthermore, the TPI does not impose any obligations on supporting organisations to use TPI data in any particular way. It is for individual organisations to determine the most appropriate ways in which data and information from the TPI Centre can be helpful to their internal processes.</a:t>
            </a:r>
          </a:p>
          <a:p>
            <a:pPr marL="228594" indent="-228594">
              <a:lnSpc>
                <a:spcPct val="100000"/>
              </a:lnSpc>
              <a:buFont typeface="+mj-lt"/>
              <a:buAutoNum type="arabicPeriod"/>
            </a:pPr>
            <a:r>
              <a:rPr lang="en-GB" sz="1200">
                <a:cs typeface="BrownTT Light" panose="020B0404020101010102" pitchFamily="34" charset="0"/>
              </a:rPr>
              <a:t>Subject to paragraph 3 above, the Management Quality and the Carbon Performance indicators that are part of the TPI online tool and available publicly on the TPI Centre’s website are:</a:t>
            </a:r>
          </a:p>
          <a:p>
            <a:pPr marL="228594" indent="-228594">
              <a:lnSpc>
                <a:spcPct val="100000"/>
              </a:lnSpc>
              <a:buFont typeface="+mj-lt"/>
              <a:buAutoNum type="arabicPeriod"/>
            </a:pPr>
            <a:r>
              <a:rPr lang="en-GB" sz="1200">
                <a:cs typeface="BrownTT Light" panose="020B0404020101010102" pitchFamily="34" charset="0"/>
              </a:rPr>
              <a:t>Free, if they are used for internal and not for commercial purposes, including for research, as one of the inputs to inform portfolio construction, for financial decision-making including cases of lending and underwriting, for engagement and client reporting, for use in proprietary models as part of climate transition analysis and active investment management. </a:t>
            </a:r>
          </a:p>
          <a:p>
            <a:pPr marL="228594" indent="-228594">
              <a:lnSpc>
                <a:spcPct val="100000"/>
              </a:lnSpc>
              <a:buFont typeface="+mj-lt"/>
              <a:buAutoNum type="arabicPeriod"/>
            </a:pPr>
            <a:r>
              <a:rPr lang="en-GB" sz="1200">
                <a:cs typeface="BrownTT Light" panose="020B0404020101010102" pitchFamily="34" charset="0"/>
              </a:rPr>
              <a:t>Restricted, unless licensed where the use is for further commercial exploitation through redistribution, derived data creation, analytics, and index or fund creation (inclusive of where the index is used as the basis for the creation of a financial product, or where TPI data is a key constituent of a fund’s construction).</a:t>
            </a:r>
          </a:p>
          <a:p>
            <a:pPr marL="228594" indent="-228594">
              <a:lnSpc>
                <a:spcPct val="100000"/>
              </a:lnSpc>
              <a:buFont typeface="+mj-lt"/>
              <a:buAutoNum type="arabicPeriod"/>
            </a:pPr>
            <a:r>
              <a:rPr lang="en-GB" sz="1200">
                <a:cs typeface="BrownTT Light" panose="020B0404020101010102" pitchFamily="34" charset="0"/>
              </a:rPr>
              <a:t>Notwithstanding any other provision of these terms and conditions, none of the data or information in this presentation or on the website may be reproduced or made available by you to any other person except that you may reproduce an insubstantial amount of the data or information for the uses permitted above.</a:t>
            </a:r>
          </a:p>
          <a:p>
            <a:pPr marL="228594" indent="-228594">
              <a:lnSpc>
                <a:spcPct val="100000"/>
              </a:lnSpc>
              <a:buFont typeface="+mj-lt"/>
              <a:buAutoNum type="arabicPeriod"/>
            </a:pPr>
            <a:r>
              <a:rPr lang="en-GB" sz="1200">
                <a:cs typeface="BrownTT Light" panose="020B0404020101010102" pitchFamily="34" charset="0"/>
              </a:rPr>
              <a:t>The data and information on the website may not be used in any way other than as permitted above. If you would like to use any such data or information in a manner that is not permitted above, you will need TPI’s written permission. In this regard, please email all inquiries to info@tpi.org.</a:t>
            </a:r>
          </a:p>
        </p:txBody>
      </p:sp>
      <p:sp>
        <p:nvSpPr>
          <p:cNvPr id="12" name="TextBox 11">
            <a:extLst>
              <a:ext uri="{FF2B5EF4-FFF2-40B4-BE49-F238E27FC236}">
                <a16:creationId xmlns:a16="http://schemas.microsoft.com/office/drawing/2014/main" id="{4607650D-CF4E-5700-D617-6B9D8848E11D}"/>
              </a:ext>
            </a:extLst>
          </p:cNvPr>
          <p:cNvSpPr txBox="1"/>
          <p:nvPr userDrawn="1"/>
        </p:nvSpPr>
        <p:spPr>
          <a:xfrm>
            <a:off x="334433" y="396000"/>
            <a:ext cx="4432852" cy="511200"/>
          </a:xfrm>
          <a:prstGeom prst="rect">
            <a:avLst/>
          </a:prstGeom>
        </p:spPr>
        <p:txBody>
          <a:bodyPr vert="horz" wrap="square" lIns="0" tIns="0" rIns="0" bIns="0" rtlCol="0" anchor="ctr" anchorCtr="0">
            <a:noAutofit/>
          </a:bodyPr>
          <a:lstStyle/>
          <a:p>
            <a:pPr algn="l"/>
            <a:r>
              <a:rPr lang="en-GB" sz="3200" b="1">
                <a:solidFill>
                  <a:schemeClr val="tx2"/>
                </a:solidFill>
                <a:cs typeface="BrownTT" panose="020B0504020101010102" pitchFamily="34" charset="0"/>
              </a:rPr>
              <a:t>Disclaimer</a:t>
            </a:r>
          </a:p>
        </p:txBody>
      </p:sp>
    </p:spTree>
    <p:extLst>
      <p:ext uri="{BB962C8B-B14F-4D97-AF65-F5344CB8AC3E}">
        <p14:creationId xmlns:p14="http://schemas.microsoft.com/office/powerpoint/2010/main" val="2972451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rast section">
    <p:bg>
      <p:bgPr>
        <a:solidFill>
          <a:srgbClr val="5587F6"/>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344523E8-9E5E-33CA-6D15-BFADE67E0276}"/>
              </a:ext>
            </a:extLst>
          </p:cNvPr>
          <p:cNvGraphicFramePr>
            <a:graphicFrameLocks noChangeAspect="1"/>
          </p:cNvGraphicFramePr>
          <p:nvPr userDrawn="1">
            <p:custDataLst>
              <p:tags r:id="rId1"/>
            </p:custDataLst>
            <p:extLst>
              <p:ext uri="{D42A27DB-BD31-4B8C-83A1-F6EECF244321}">
                <p14:modId xmlns:p14="http://schemas.microsoft.com/office/powerpoint/2010/main" val="1392346738"/>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2" name="think-cell data - do not delete" hidden="1">
                        <a:extLst>
                          <a:ext uri="{FF2B5EF4-FFF2-40B4-BE49-F238E27FC236}">
                            <a16:creationId xmlns:a16="http://schemas.microsoft.com/office/drawing/2014/main" id="{344523E8-9E5E-33CA-6D15-BFADE67E0276}"/>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3" name="Text Placeholder 2"/>
          <p:cNvSpPr>
            <a:spLocks noGrp="1"/>
          </p:cNvSpPr>
          <p:nvPr>
            <p:ph type="body" sz="quarter" idx="10"/>
          </p:nvPr>
        </p:nvSpPr>
        <p:spPr>
          <a:xfrm>
            <a:off x="1381760" y="2341434"/>
            <a:ext cx="9249664" cy="2146300"/>
          </a:xfrm>
        </p:spPr>
        <p:txBody>
          <a:bodyPr/>
          <a:lstStyle>
            <a:lvl1pPr algn="ctr" rtl="0">
              <a:lnSpc>
                <a:spcPts val="7466"/>
              </a:lnSpc>
              <a:spcBef>
                <a:spcPts val="0"/>
              </a:spcBef>
              <a:defRPr sz="4800" b="1">
                <a:solidFill>
                  <a:schemeClr val="bg2"/>
                </a:solidFill>
              </a:defRPr>
            </a:lvl1pPr>
          </a:lstStyle>
          <a:p>
            <a:pPr lvl="0"/>
            <a:r>
              <a:rPr lang="en-US"/>
              <a:t>Click to edit Master text styles</a:t>
            </a:r>
          </a:p>
        </p:txBody>
      </p:sp>
      <p:grpSp>
        <p:nvGrpSpPr>
          <p:cNvPr id="13" name="Group 12">
            <a:extLst>
              <a:ext uri="{FF2B5EF4-FFF2-40B4-BE49-F238E27FC236}">
                <a16:creationId xmlns:a16="http://schemas.microsoft.com/office/drawing/2014/main" id="{791D96F1-61BE-0809-3007-3B877C2F28CC}"/>
              </a:ext>
            </a:extLst>
          </p:cNvPr>
          <p:cNvGrpSpPr/>
          <p:nvPr userDrawn="1"/>
        </p:nvGrpSpPr>
        <p:grpSpPr>
          <a:xfrm>
            <a:off x="9001760" y="6263367"/>
            <a:ext cx="2971600" cy="361181"/>
            <a:chOff x="5419760" y="4451146"/>
            <a:chExt cx="3628837" cy="441066"/>
          </a:xfrm>
        </p:grpSpPr>
        <p:pic>
          <p:nvPicPr>
            <p:cNvPr id="6" name="Picture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19760" y="4451146"/>
              <a:ext cx="1170770" cy="441066"/>
            </a:xfrm>
            <a:prstGeom prst="rect">
              <a:avLst/>
            </a:prstGeom>
          </p:spPr>
        </p:pic>
        <p:grpSp>
          <p:nvGrpSpPr>
            <p:cNvPr id="12" name="Group 11">
              <a:extLst>
                <a:ext uri="{FF2B5EF4-FFF2-40B4-BE49-F238E27FC236}">
                  <a16:creationId xmlns:a16="http://schemas.microsoft.com/office/drawing/2014/main" id="{A7CEF775-386D-D0AD-E575-533731619862}"/>
                </a:ext>
              </a:extLst>
            </p:cNvPr>
            <p:cNvGrpSpPr/>
            <p:nvPr userDrawn="1"/>
          </p:nvGrpSpPr>
          <p:grpSpPr>
            <a:xfrm>
              <a:off x="6815307" y="4458817"/>
              <a:ext cx="2233290" cy="433394"/>
              <a:chOff x="6815307" y="4458817"/>
              <a:chExt cx="2233290" cy="433394"/>
            </a:xfrm>
          </p:grpSpPr>
          <p:pic>
            <p:nvPicPr>
              <p:cNvPr id="4" name="Picture 3" descr="A graphic of a mountain&#10;&#10;Description automatically generated">
                <a:extLst>
                  <a:ext uri="{FF2B5EF4-FFF2-40B4-BE49-F238E27FC236}">
                    <a16:creationId xmlns:a16="http://schemas.microsoft.com/office/drawing/2014/main" id="{4AEB8707-A122-8D63-B8AB-CC4A7235F45F}"/>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r="81871"/>
              <a:stretch/>
            </p:blipFill>
            <p:spPr>
              <a:xfrm>
                <a:off x="6815307" y="4464943"/>
                <a:ext cx="429260" cy="427268"/>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2500AF52-B7A0-4ECE-85D0-89C35C6BBE5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382510" y="4458817"/>
                <a:ext cx="1666087" cy="424175"/>
              </a:xfrm>
              <a:prstGeom prst="rect">
                <a:avLst/>
              </a:prstGeom>
            </p:spPr>
          </p:pic>
        </p:grpSp>
      </p:grpSp>
    </p:spTree>
    <p:extLst>
      <p:ext uri="{BB962C8B-B14F-4D97-AF65-F5344CB8AC3E}">
        <p14:creationId xmlns:p14="http://schemas.microsoft.com/office/powerpoint/2010/main" val="3980395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act">
    <p:bg>
      <p:bgPr>
        <a:solidFill>
          <a:srgbClr val="5587F6"/>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344523E8-9E5E-33CA-6D15-BFADE67E0276}"/>
              </a:ext>
            </a:extLst>
          </p:cNvPr>
          <p:cNvGraphicFramePr>
            <a:graphicFrameLocks noChangeAspect="1"/>
          </p:cNvGraphicFramePr>
          <p:nvPr userDrawn="1">
            <p:custDataLst>
              <p:tags r:id="rId1"/>
            </p:custDataLst>
            <p:extLst>
              <p:ext uri="{D42A27DB-BD31-4B8C-83A1-F6EECF244321}">
                <p14:modId xmlns:p14="http://schemas.microsoft.com/office/powerpoint/2010/main" val="1392346738"/>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2" name="think-cell data - do not delete" hidden="1">
                        <a:extLst>
                          <a:ext uri="{FF2B5EF4-FFF2-40B4-BE49-F238E27FC236}">
                            <a16:creationId xmlns:a16="http://schemas.microsoft.com/office/drawing/2014/main" id="{344523E8-9E5E-33CA-6D15-BFADE67E0276}"/>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grpSp>
        <p:nvGrpSpPr>
          <p:cNvPr id="13" name="Group 12">
            <a:extLst>
              <a:ext uri="{FF2B5EF4-FFF2-40B4-BE49-F238E27FC236}">
                <a16:creationId xmlns:a16="http://schemas.microsoft.com/office/drawing/2014/main" id="{791D96F1-61BE-0809-3007-3B877C2F28CC}"/>
              </a:ext>
            </a:extLst>
          </p:cNvPr>
          <p:cNvGrpSpPr/>
          <p:nvPr userDrawn="1"/>
        </p:nvGrpSpPr>
        <p:grpSpPr>
          <a:xfrm>
            <a:off x="9001760" y="6263367"/>
            <a:ext cx="2971600" cy="361181"/>
            <a:chOff x="5419760" y="4451146"/>
            <a:chExt cx="3628837" cy="441066"/>
          </a:xfrm>
        </p:grpSpPr>
        <p:pic>
          <p:nvPicPr>
            <p:cNvPr id="6" name="Picture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419760" y="4451146"/>
              <a:ext cx="1170770" cy="441066"/>
            </a:xfrm>
            <a:prstGeom prst="rect">
              <a:avLst/>
            </a:prstGeom>
          </p:spPr>
        </p:pic>
        <p:grpSp>
          <p:nvGrpSpPr>
            <p:cNvPr id="12" name="Group 11">
              <a:extLst>
                <a:ext uri="{FF2B5EF4-FFF2-40B4-BE49-F238E27FC236}">
                  <a16:creationId xmlns:a16="http://schemas.microsoft.com/office/drawing/2014/main" id="{A7CEF775-386D-D0AD-E575-533731619862}"/>
                </a:ext>
              </a:extLst>
            </p:cNvPr>
            <p:cNvGrpSpPr/>
            <p:nvPr userDrawn="1"/>
          </p:nvGrpSpPr>
          <p:grpSpPr>
            <a:xfrm>
              <a:off x="6815307" y="4458817"/>
              <a:ext cx="2233290" cy="433394"/>
              <a:chOff x="6815307" y="4458817"/>
              <a:chExt cx="2233290" cy="433394"/>
            </a:xfrm>
          </p:grpSpPr>
          <p:pic>
            <p:nvPicPr>
              <p:cNvPr id="4" name="Picture 3" descr="A graphic of a mountain&#10;&#10;Description automatically generated">
                <a:extLst>
                  <a:ext uri="{FF2B5EF4-FFF2-40B4-BE49-F238E27FC236}">
                    <a16:creationId xmlns:a16="http://schemas.microsoft.com/office/drawing/2014/main" id="{4AEB8707-A122-8D63-B8AB-CC4A7235F45F}"/>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r="81871"/>
              <a:stretch/>
            </p:blipFill>
            <p:spPr>
              <a:xfrm>
                <a:off x="6815307" y="4464943"/>
                <a:ext cx="429260" cy="427268"/>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2500AF52-B7A0-4ECE-85D0-89C35C6BBE5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382510" y="4458817"/>
                <a:ext cx="1666087" cy="424175"/>
              </a:xfrm>
              <a:prstGeom prst="rect">
                <a:avLst/>
              </a:prstGeom>
            </p:spPr>
          </p:pic>
        </p:grpSp>
      </p:grpSp>
      <p:pic>
        <p:nvPicPr>
          <p:cNvPr id="7" name="Picture 6">
            <a:extLst>
              <a:ext uri="{FF2B5EF4-FFF2-40B4-BE49-F238E27FC236}">
                <a16:creationId xmlns:a16="http://schemas.microsoft.com/office/drawing/2014/main" id="{26D01AA9-6FE1-9C23-6B87-831900051D44}"/>
              </a:ext>
            </a:extLst>
          </p:cNvPr>
          <p:cNvPicPr>
            <a:picLocks noChangeAspect="1"/>
          </p:cNvPicPr>
          <p:nvPr userDrawn="1"/>
        </p:nvPicPr>
        <p:blipFill>
          <a:blip r:embed="rId8"/>
          <a:stretch>
            <a:fillRect/>
          </a:stretch>
        </p:blipFill>
        <p:spPr>
          <a:xfrm>
            <a:off x="2209800" y="2356338"/>
            <a:ext cx="7772400" cy="2145323"/>
          </a:xfrm>
          <a:prstGeom prst="rect">
            <a:avLst/>
          </a:prstGeom>
        </p:spPr>
      </p:pic>
    </p:spTree>
    <p:extLst>
      <p:ext uri="{BB962C8B-B14F-4D97-AF65-F5344CB8AC3E}">
        <p14:creationId xmlns:p14="http://schemas.microsoft.com/office/powerpoint/2010/main" val="358152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2E3033"/>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96B06CA6-A55E-CA91-13FD-B6B3E872DBD6}"/>
              </a:ext>
            </a:extLst>
          </p:cNvPr>
          <p:cNvGraphicFramePr>
            <a:graphicFrameLocks noChangeAspect="1"/>
          </p:cNvGraphicFramePr>
          <p:nvPr userDrawn="1">
            <p:custDataLst>
              <p:tags r:id="rId1"/>
            </p:custDataLst>
            <p:extLst>
              <p:ext uri="{D42A27DB-BD31-4B8C-83A1-F6EECF244321}">
                <p14:modId xmlns:p14="http://schemas.microsoft.com/office/powerpoint/2010/main" val="3106887866"/>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2" name="think-cell data - do not delete" hidden="1">
                        <a:extLst>
                          <a:ext uri="{FF2B5EF4-FFF2-40B4-BE49-F238E27FC236}">
                            <a16:creationId xmlns:a16="http://schemas.microsoft.com/office/drawing/2014/main" id="{96B06CA6-A55E-CA91-13FD-B6B3E872DBD6}"/>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pic>
        <p:nvPicPr>
          <p:cNvPr id="6" name="Picture 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88974" y="5982023"/>
            <a:ext cx="1483889" cy="557483"/>
          </a:xfrm>
          <a:prstGeom prst="rect">
            <a:avLst/>
          </a:prstGeom>
        </p:spPr>
      </p:pic>
      <p:sp>
        <p:nvSpPr>
          <p:cNvPr id="3" name="Text Placeholder 2"/>
          <p:cNvSpPr>
            <a:spLocks noGrp="1"/>
          </p:cNvSpPr>
          <p:nvPr>
            <p:ph type="body" sz="quarter" idx="10"/>
          </p:nvPr>
        </p:nvSpPr>
        <p:spPr>
          <a:xfrm>
            <a:off x="334434" y="1459858"/>
            <a:ext cx="11523133" cy="3810839"/>
          </a:xfrm>
        </p:spPr>
        <p:txBody>
          <a:bodyPr/>
          <a:lstStyle>
            <a:lvl1pPr algn="l" rtl="0">
              <a:lnSpc>
                <a:spcPts val="4800"/>
              </a:lnSpc>
              <a:spcBef>
                <a:spcPts val="0"/>
              </a:spcBef>
              <a:defRPr sz="4000" b="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4402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440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rast blank layout">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3BA173A-037A-8BB9-6B50-722F64588E03}"/>
              </a:ext>
            </a:extLst>
          </p:cNvPr>
          <p:cNvGraphicFramePr>
            <a:graphicFrameLocks noChangeAspect="1"/>
          </p:cNvGraphicFramePr>
          <p:nvPr userDrawn="1">
            <p:custDataLst>
              <p:tags r:id="rId1"/>
            </p:custDataLst>
            <p:extLst>
              <p:ext uri="{D42A27DB-BD31-4B8C-83A1-F6EECF244321}">
                <p14:modId xmlns:p14="http://schemas.microsoft.com/office/powerpoint/2010/main" val="2989061554"/>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11" name="think-cell data - do not delete" hidden="1">
                        <a:extLst>
                          <a:ext uri="{FF2B5EF4-FFF2-40B4-BE49-F238E27FC236}">
                            <a16:creationId xmlns:a16="http://schemas.microsoft.com/office/drawing/2014/main" id="{53BA173A-037A-8BB9-6B50-722F64588E03}"/>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BFA6A24E-6402-2F01-AA86-BF9E51ADF8CD}"/>
              </a:ext>
            </a:extLst>
          </p:cNvPr>
          <p:cNvSpPr/>
          <p:nvPr userDrawn="1"/>
        </p:nvSpPr>
        <p:spPr>
          <a:xfrm>
            <a:off x="5758038" y="172873"/>
            <a:ext cx="545911" cy="3749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3" name="Rectangle 2">
            <a:extLst>
              <a:ext uri="{FF2B5EF4-FFF2-40B4-BE49-F238E27FC236}">
                <a16:creationId xmlns:a16="http://schemas.microsoft.com/office/drawing/2014/main" id="{10996677-2E55-1960-AAE5-F5498860460C}"/>
              </a:ext>
            </a:extLst>
          </p:cNvPr>
          <p:cNvSpPr/>
          <p:nvPr userDrawn="1"/>
        </p:nvSpPr>
        <p:spPr>
          <a:xfrm>
            <a:off x="0" y="0"/>
            <a:ext cx="121920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GB" sz="3200"/>
          </a:p>
        </p:txBody>
      </p:sp>
      <p:cxnSp>
        <p:nvCxnSpPr>
          <p:cNvPr id="12" name="Straight Connector 11">
            <a:extLst>
              <a:ext uri="{FF2B5EF4-FFF2-40B4-BE49-F238E27FC236}">
                <a16:creationId xmlns:a16="http://schemas.microsoft.com/office/drawing/2014/main" id="{B1C22E3D-C674-6EEC-4789-0D5E010D7F3B}"/>
              </a:ext>
            </a:extLst>
          </p:cNvPr>
          <p:cNvCxnSpPr>
            <a:cxnSpLocks/>
          </p:cNvCxnSpPr>
          <p:nvPr userDrawn="1"/>
        </p:nvCxnSpPr>
        <p:spPr>
          <a:xfrm>
            <a:off x="334435" y="328247"/>
            <a:ext cx="11523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BA63CC16-2879-ECBE-9F84-EC36DA999183}"/>
              </a:ext>
            </a:extLst>
          </p:cNvPr>
          <p:cNvPicPr>
            <a:picLocks/>
          </p:cNvPicPr>
          <p:nvPr userDrawn="1"/>
        </p:nvPicPr>
        <p:blipFill>
          <a:blip r:embed="rId5" cstate="print">
            <a:extLst>
              <a:ext uri="{28A0092B-C50C-407E-A947-70E740481C1C}">
                <a14:useLocalDpi xmlns:a14="http://schemas.microsoft.com/office/drawing/2010/main" val="0"/>
              </a:ext>
            </a:extLst>
          </a:blip>
          <a:stretch>
            <a:fillRect/>
          </a:stretch>
        </p:blipFill>
        <p:spPr>
          <a:xfrm>
            <a:off x="8177263" y="6253200"/>
            <a:ext cx="1155600" cy="435600"/>
          </a:xfrm>
          <a:prstGeom prst="rect">
            <a:avLst/>
          </a:prstGeom>
        </p:spPr>
      </p:pic>
      <p:pic>
        <p:nvPicPr>
          <p:cNvPr id="35" name="Picture 34" descr="A black background with white text&#10;&#10;Description automatically generated">
            <a:extLst>
              <a:ext uri="{FF2B5EF4-FFF2-40B4-BE49-F238E27FC236}">
                <a16:creationId xmlns:a16="http://schemas.microsoft.com/office/drawing/2014/main" id="{E40F7793-384C-0BDE-5917-424373F5D672}"/>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10051200" y="6289200"/>
            <a:ext cx="1544400" cy="367200"/>
          </a:xfrm>
          <a:prstGeom prst="rect">
            <a:avLst/>
          </a:prstGeom>
        </p:spPr>
      </p:pic>
      <p:pic>
        <p:nvPicPr>
          <p:cNvPr id="36" name="Picture 35" descr="A red sign with white letters&#10;&#10;Description automatically generated">
            <a:extLst>
              <a:ext uri="{FF2B5EF4-FFF2-40B4-BE49-F238E27FC236}">
                <a16:creationId xmlns:a16="http://schemas.microsoft.com/office/drawing/2014/main" id="{D6EA1486-A74D-8773-8434-67D5D4E3FB5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5183" y="6287539"/>
            <a:ext cx="360000" cy="366923"/>
          </a:xfrm>
          <a:prstGeom prst="rect">
            <a:avLst/>
          </a:prstGeom>
        </p:spPr>
      </p:pic>
      <p:sp>
        <p:nvSpPr>
          <p:cNvPr id="39" name="TextBox 38">
            <a:extLst>
              <a:ext uri="{FF2B5EF4-FFF2-40B4-BE49-F238E27FC236}">
                <a16:creationId xmlns:a16="http://schemas.microsoft.com/office/drawing/2014/main" id="{E1243ECD-0563-8A91-02FE-5E54C4EA8D9E}"/>
              </a:ext>
            </a:extLst>
          </p:cNvPr>
          <p:cNvSpPr txBox="1"/>
          <p:nvPr userDrawn="1"/>
        </p:nvSpPr>
        <p:spPr>
          <a:xfrm>
            <a:off x="11674800" y="6382800"/>
            <a:ext cx="219138" cy="181172"/>
          </a:xfrm>
          <a:prstGeom prst="rect">
            <a:avLst/>
          </a:prstGeom>
        </p:spPr>
        <p:txBody>
          <a:bodyPr vert="horz" wrap="square" lIns="0" tIns="0" rIns="0" bIns="0" rtlCol="0" anchor="b" anchorCtr="1">
            <a:noAutofit/>
          </a:bodyPr>
          <a:lstStyle/>
          <a:p>
            <a:pPr algn="l"/>
            <a:fld id="{AE5404CB-B14F-5145-AB35-62E16897B8CD}" type="slidenum">
              <a:rPr lang="en-GB" sz="900" smtClean="0">
                <a:solidFill>
                  <a:schemeClr val="bg2"/>
                </a:solidFill>
                <a:cs typeface="BrownTT" panose="020B0504020101010102" pitchFamily="34" charset="0"/>
              </a:rPr>
              <a:t>‹#›</a:t>
            </a:fld>
            <a:endParaRPr lang="en-GB" sz="900">
              <a:solidFill>
                <a:schemeClr val="bg2"/>
              </a:solidFill>
              <a:cs typeface="BrownTT" panose="020B0504020101010102" pitchFamily="34" charset="0"/>
            </a:endParaRPr>
          </a:p>
        </p:txBody>
      </p:sp>
    </p:spTree>
    <p:extLst>
      <p:ext uri="{BB962C8B-B14F-4D97-AF65-F5344CB8AC3E}">
        <p14:creationId xmlns:p14="http://schemas.microsoft.com/office/powerpoint/2010/main" val="1943592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EF5D-0DFD-2BFF-A9B0-A9D8CA3358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D94EA4-8B26-BD82-7177-BE0D838EA1A4}"/>
              </a:ext>
            </a:extLst>
          </p:cNvPr>
          <p:cNvSpPr>
            <a:spLocks noGrp="1"/>
          </p:cNvSpPr>
          <p:nvPr>
            <p:ph idx="1"/>
          </p:nvPr>
        </p:nvSpPr>
        <p:spPr/>
        <p:txBody>
          <a:bodyPr/>
          <a:lstStyle/>
          <a:p>
            <a:pPr lvl="0"/>
            <a:r>
              <a:rPr lang="en-US"/>
              <a:t>Click to edit Master text styles</a:t>
            </a:r>
          </a:p>
        </p:txBody>
      </p:sp>
    </p:spTree>
    <p:extLst>
      <p:ext uri="{BB962C8B-B14F-4D97-AF65-F5344CB8AC3E}">
        <p14:creationId xmlns:p14="http://schemas.microsoft.com/office/powerpoint/2010/main" val="2301648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ntrast_Title Slide">
    <p:bg>
      <p:bgPr>
        <a:solidFill>
          <a:srgbClr val="2C3066"/>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D8FAB6C-602D-764B-42B0-738C1AD74D46}"/>
              </a:ext>
            </a:extLst>
          </p:cNvPr>
          <p:cNvGraphicFramePr>
            <a:graphicFrameLocks noChangeAspect="1"/>
          </p:cNvGraphicFramePr>
          <p:nvPr userDrawn="1">
            <p:custDataLst>
              <p:tags r:id="rId1"/>
            </p:custDataLst>
            <p:extLst>
              <p:ext uri="{D42A27DB-BD31-4B8C-83A1-F6EECF244321}">
                <p14:modId xmlns:p14="http://schemas.microsoft.com/office/powerpoint/2010/main" val="1336118486"/>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5" name="think-cell data - do not delete" hidden="1">
                        <a:extLst>
                          <a:ext uri="{FF2B5EF4-FFF2-40B4-BE49-F238E27FC236}">
                            <a16:creationId xmlns:a16="http://schemas.microsoft.com/office/drawing/2014/main" id="{5D8FAB6C-602D-764B-42B0-738C1AD74D46}"/>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25" name="TextBox 24">
            <a:extLst>
              <a:ext uri="{FF2B5EF4-FFF2-40B4-BE49-F238E27FC236}">
                <a16:creationId xmlns:a16="http://schemas.microsoft.com/office/drawing/2014/main" id="{DC2D20A0-5BD1-D384-EFE0-279E6AB6C140}"/>
              </a:ext>
            </a:extLst>
          </p:cNvPr>
          <p:cNvSpPr txBox="1"/>
          <p:nvPr userDrawn="1"/>
        </p:nvSpPr>
        <p:spPr>
          <a:xfrm>
            <a:off x="2886269" y="1822580"/>
            <a:ext cx="0" cy="0"/>
          </a:xfrm>
          <a:prstGeom prst="rect">
            <a:avLst/>
          </a:prstGeom>
        </p:spPr>
        <p:txBody>
          <a:bodyPr vert="horz" wrap="none" lIns="0" tIns="0" rIns="0" bIns="0" rtlCol="0" anchor="t">
            <a:noAutofit/>
          </a:bodyPr>
          <a:lstStyle/>
          <a:p>
            <a:pPr algn="l"/>
            <a:endParaRPr lang="en-GB" sz="3200">
              <a:cs typeface="BrownTT" panose="020B0504020101010102" pitchFamily="34" charset="0"/>
            </a:endParaRPr>
          </a:p>
        </p:txBody>
      </p:sp>
      <p:sp>
        <p:nvSpPr>
          <p:cNvPr id="30" name="Title 29">
            <a:extLst>
              <a:ext uri="{FF2B5EF4-FFF2-40B4-BE49-F238E27FC236}">
                <a16:creationId xmlns:a16="http://schemas.microsoft.com/office/drawing/2014/main" id="{51F7A00F-1D43-D047-987A-A9E4AB2334AF}"/>
              </a:ext>
            </a:extLst>
          </p:cNvPr>
          <p:cNvSpPr>
            <a:spLocks noGrp="1"/>
          </p:cNvSpPr>
          <p:nvPr>
            <p:ph type="title" hasCustomPrompt="1"/>
          </p:nvPr>
        </p:nvSpPr>
        <p:spPr>
          <a:xfrm>
            <a:off x="334430" y="2971107"/>
            <a:ext cx="5761567" cy="509107"/>
          </a:xfrm>
          <a:prstGeom prst="rect">
            <a:avLst/>
          </a:prstGeom>
        </p:spPr>
        <p:txBody>
          <a:bodyPr vert="horz" anchor="b"/>
          <a:lstStyle>
            <a:lvl1pPr>
              <a:defRPr sz="3200">
                <a:solidFill>
                  <a:schemeClr val="bg2"/>
                </a:solidFill>
              </a:defRPr>
            </a:lvl1pPr>
          </a:lstStyle>
          <a:p>
            <a:r>
              <a:rPr lang="en-GB"/>
              <a:t>Main heading</a:t>
            </a:r>
          </a:p>
        </p:txBody>
      </p:sp>
      <p:sp>
        <p:nvSpPr>
          <p:cNvPr id="4" name="Text Placeholder 3">
            <a:extLst>
              <a:ext uri="{FF2B5EF4-FFF2-40B4-BE49-F238E27FC236}">
                <a16:creationId xmlns:a16="http://schemas.microsoft.com/office/drawing/2014/main" id="{54C58282-D123-F20A-A057-50E18AB05092}"/>
              </a:ext>
            </a:extLst>
          </p:cNvPr>
          <p:cNvSpPr>
            <a:spLocks noGrp="1"/>
          </p:cNvSpPr>
          <p:nvPr>
            <p:ph type="body" sz="quarter" idx="10" hasCustomPrompt="1"/>
          </p:nvPr>
        </p:nvSpPr>
        <p:spPr>
          <a:xfrm>
            <a:off x="334431" y="4965700"/>
            <a:ext cx="5713410" cy="246063"/>
          </a:xfrm>
        </p:spPr>
        <p:txBody>
          <a:bodyPr/>
          <a:lstStyle>
            <a:lvl1pPr>
              <a:defRPr>
                <a:solidFill>
                  <a:schemeClr val="bg2"/>
                </a:solidFill>
              </a:defRPr>
            </a:lvl1pPr>
          </a:lstStyle>
          <a:p>
            <a:pPr lvl="0"/>
            <a:r>
              <a:rPr lang="en-GB"/>
              <a:t>Edit date</a:t>
            </a:r>
          </a:p>
        </p:txBody>
      </p:sp>
      <p:sp>
        <p:nvSpPr>
          <p:cNvPr id="8" name="Text Placeholder 3">
            <a:extLst>
              <a:ext uri="{FF2B5EF4-FFF2-40B4-BE49-F238E27FC236}">
                <a16:creationId xmlns:a16="http://schemas.microsoft.com/office/drawing/2014/main" id="{2D7BACA4-C911-5A97-BC05-B63757C79B93}"/>
              </a:ext>
            </a:extLst>
          </p:cNvPr>
          <p:cNvSpPr>
            <a:spLocks noGrp="1"/>
          </p:cNvSpPr>
          <p:nvPr>
            <p:ph type="body" sz="quarter" idx="11" hasCustomPrompt="1"/>
          </p:nvPr>
        </p:nvSpPr>
        <p:spPr>
          <a:xfrm>
            <a:off x="334430" y="3463861"/>
            <a:ext cx="5761569" cy="509107"/>
          </a:xfrm>
        </p:spPr>
        <p:txBody>
          <a:bodyPr/>
          <a:lstStyle>
            <a:lvl1pPr>
              <a:lnSpc>
                <a:spcPct val="100000"/>
              </a:lnSpc>
              <a:spcBef>
                <a:spcPts val="0"/>
              </a:spcBef>
              <a:defRPr sz="3200" b="1">
                <a:solidFill>
                  <a:schemeClr val="bg2"/>
                </a:solidFill>
              </a:defRPr>
            </a:lvl1pPr>
          </a:lstStyle>
          <a:p>
            <a:pPr lvl="0"/>
            <a:r>
              <a:rPr lang="en-GB"/>
              <a:t>Secondary heading</a:t>
            </a:r>
          </a:p>
        </p:txBody>
      </p:sp>
      <p:pic>
        <p:nvPicPr>
          <p:cNvPr id="9" name="Picture 8" descr="A black background with white text&#10;&#10;Description automatically generated">
            <a:extLst>
              <a:ext uri="{FF2B5EF4-FFF2-40B4-BE49-F238E27FC236}">
                <a16:creationId xmlns:a16="http://schemas.microsoft.com/office/drawing/2014/main" id="{E65F4388-63B0-C11A-BDFD-50F7B4813DA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783922" y="484356"/>
            <a:ext cx="2931232" cy="674884"/>
          </a:xfrm>
          <a:prstGeom prst="rect">
            <a:avLst/>
          </a:prstGeom>
        </p:spPr>
      </p:pic>
      <p:pic>
        <p:nvPicPr>
          <p:cNvPr id="1026" name="Picture 2">
            <a:extLst>
              <a:ext uri="{FF2B5EF4-FFF2-40B4-BE49-F238E27FC236}">
                <a16:creationId xmlns:a16="http://schemas.microsoft.com/office/drawing/2014/main" id="{82E38DEC-5570-6458-838A-C8067ABEC696}"/>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34430" y="505563"/>
            <a:ext cx="3116226" cy="65367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2055" descr="A red sign with white letters&#10;&#10;Description automatically generated">
            <a:extLst>
              <a:ext uri="{FF2B5EF4-FFF2-40B4-BE49-F238E27FC236}">
                <a16:creationId xmlns:a16="http://schemas.microsoft.com/office/drawing/2014/main" id="{5BA4CF4E-71FF-32D1-373E-35EB6A4BA44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859875" y="456130"/>
            <a:ext cx="699928" cy="703109"/>
          </a:xfrm>
          <a:prstGeom prst="rect">
            <a:avLst/>
          </a:prstGeom>
        </p:spPr>
      </p:pic>
      <p:pic>
        <p:nvPicPr>
          <p:cNvPr id="2" name="Picture 1" descr="A colorful circle with dots">
            <a:extLst>
              <a:ext uri="{FF2B5EF4-FFF2-40B4-BE49-F238E27FC236}">
                <a16:creationId xmlns:a16="http://schemas.microsoft.com/office/drawing/2014/main" id="{9ECFA0E6-09F3-30C0-BFD4-6715A4290225}"/>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t="-172" r="18100" b="25449"/>
          <a:stretch/>
        </p:blipFill>
        <p:spPr>
          <a:xfrm>
            <a:off x="6650177" y="2007303"/>
            <a:ext cx="5541824" cy="4850697"/>
          </a:xfrm>
          <a:prstGeom prst="rect">
            <a:avLst/>
          </a:prstGeom>
        </p:spPr>
      </p:pic>
    </p:spTree>
    <p:extLst>
      <p:ext uri="{BB962C8B-B14F-4D97-AF65-F5344CB8AC3E}">
        <p14:creationId xmlns:p14="http://schemas.microsoft.com/office/powerpoint/2010/main" val="29325075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BA7B7B1-3654-96C6-3D45-2BB192CF0A6A}"/>
              </a:ext>
            </a:extLst>
          </p:cNvPr>
          <p:cNvGraphicFramePr>
            <a:graphicFrameLocks noChangeAspect="1"/>
          </p:cNvGraphicFramePr>
          <p:nvPr userDrawn="1">
            <p:custDataLst>
              <p:tags r:id="rId1"/>
            </p:custDataLst>
            <p:extLst>
              <p:ext uri="{D42A27DB-BD31-4B8C-83A1-F6EECF244321}">
                <p14:modId xmlns:p14="http://schemas.microsoft.com/office/powerpoint/2010/main" val="3965511732"/>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5" name="think-cell data - do not delete" hidden="1">
                        <a:extLst>
                          <a:ext uri="{FF2B5EF4-FFF2-40B4-BE49-F238E27FC236}">
                            <a16:creationId xmlns:a16="http://schemas.microsoft.com/office/drawing/2014/main" id="{0BA7B7B1-3654-96C6-3D45-2BB192CF0A6A}"/>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2" name="Title 1"/>
          <p:cNvSpPr>
            <a:spLocks noGrp="1"/>
          </p:cNvSpPr>
          <p:nvPr>
            <p:ph type="title"/>
          </p:nvPr>
        </p:nvSpPr>
        <p:spPr>
          <a:xfrm>
            <a:off x="334434" y="395999"/>
            <a:ext cx="11512699" cy="511200"/>
          </a:xfrm>
          <a:prstGeom prst="rect">
            <a:avLst/>
          </a:prstGeom>
        </p:spPr>
        <p:txBody>
          <a:bodyPr vert="horz" anchor="ctr" anchorCtr="0">
            <a:normAutofit/>
          </a:bodyPr>
          <a:lstStyle>
            <a:lvl1pPr rtl="0">
              <a:defRPr sz="3200"/>
            </a:lvl1pPr>
          </a:lstStyle>
          <a:p>
            <a:r>
              <a:rPr lang="en-US"/>
              <a:t>Click to edit Master title style</a:t>
            </a:r>
            <a:endParaRPr lang="en-GB"/>
          </a:p>
        </p:txBody>
      </p:sp>
      <p:sp>
        <p:nvSpPr>
          <p:cNvPr id="6" name="Subtitle 2">
            <a:extLst>
              <a:ext uri="{FF2B5EF4-FFF2-40B4-BE49-F238E27FC236}">
                <a16:creationId xmlns:a16="http://schemas.microsoft.com/office/drawing/2014/main" id="{34CEED88-FD5E-6754-EED6-DDC35099B410}"/>
              </a:ext>
            </a:extLst>
          </p:cNvPr>
          <p:cNvSpPr>
            <a:spLocks noGrp="1"/>
          </p:cNvSpPr>
          <p:nvPr>
            <p:ph type="subTitle" idx="10"/>
          </p:nvPr>
        </p:nvSpPr>
        <p:spPr>
          <a:xfrm>
            <a:off x="334434" y="946445"/>
            <a:ext cx="11522767" cy="277200"/>
          </a:xfrm>
        </p:spPr>
        <p:txBody>
          <a:bodyPr/>
          <a:lstStyle>
            <a:lvl1pPr marL="0" indent="0" algn="l" rtl="0">
              <a:lnSpc>
                <a:spcPts val="2133"/>
              </a:lnSpc>
              <a:spcBef>
                <a:spcPts val="0"/>
              </a:spcBef>
              <a:buNone/>
              <a:defRPr sz="1600" b="0">
                <a:solidFill>
                  <a:schemeClr val="tx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412108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rast default">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3BA173A-037A-8BB9-6B50-722F64588E03}"/>
              </a:ext>
            </a:extLst>
          </p:cNvPr>
          <p:cNvGraphicFramePr>
            <a:graphicFrameLocks noChangeAspect="1"/>
          </p:cNvGraphicFramePr>
          <p:nvPr userDrawn="1">
            <p:custDataLst>
              <p:tags r:id="rId1"/>
            </p:custDataLst>
            <p:extLst>
              <p:ext uri="{D42A27DB-BD31-4B8C-83A1-F6EECF244321}">
                <p14:modId xmlns:p14="http://schemas.microsoft.com/office/powerpoint/2010/main" val="3198188995"/>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11" name="think-cell data - do not delete" hidden="1">
                        <a:extLst>
                          <a:ext uri="{FF2B5EF4-FFF2-40B4-BE49-F238E27FC236}">
                            <a16:creationId xmlns:a16="http://schemas.microsoft.com/office/drawing/2014/main" id="{53BA173A-037A-8BB9-6B50-722F64588E03}"/>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BFA6A24E-6402-2F01-AA86-BF9E51ADF8CD}"/>
              </a:ext>
            </a:extLst>
          </p:cNvPr>
          <p:cNvSpPr/>
          <p:nvPr userDrawn="1"/>
        </p:nvSpPr>
        <p:spPr>
          <a:xfrm>
            <a:off x="5758038" y="172873"/>
            <a:ext cx="545911" cy="3749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3" name="Rectangle 2">
            <a:extLst>
              <a:ext uri="{FF2B5EF4-FFF2-40B4-BE49-F238E27FC236}">
                <a16:creationId xmlns:a16="http://schemas.microsoft.com/office/drawing/2014/main" id="{10996677-2E55-1960-AAE5-F5498860460C}"/>
              </a:ext>
            </a:extLst>
          </p:cNvPr>
          <p:cNvSpPr/>
          <p:nvPr userDrawn="1"/>
        </p:nvSpPr>
        <p:spPr>
          <a:xfrm>
            <a:off x="0" y="0"/>
            <a:ext cx="121920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GB" sz="3200"/>
          </a:p>
        </p:txBody>
      </p:sp>
      <p:cxnSp>
        <p:nvCxnSpPr>
          <p:cNvPr id="12" name="Straight Connector 11">
            <a:extLst>
              <a:ext uri="{FF2B5EF4-FFF2-40B4-BE49-F238E27FC236}">
                <a16:creationId xmlns:a16="http://schemas.microsoft.com/office/drawing/2014/main" id="{B1C22E3D-C674-6EEC-4789-0D5E010D7F3B}"/>
              </a:ext>
            </a:extLst>
          </p:cNvPr>
          <p:cNvCxnSpPr>
            <a:cxnSpLocks/>
          </p:cNvCxnSpPr>
          <p:nvPr userDrawn="1"/>
        </p:nvCxnSpPr>
        <p:spPr>
          <a:xfrm>
            <a:off x="334435" y="328247"/>
            <a:ext cx="115236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8F9238CC-07C2-B3D2-D698-54FCF19C7D49}"/>
              </a:ext>
            </a:extLst>
          </p:cNvPr>
          <p:cNvSpPr>
            <a:spLocks noGrp="1"/>
          </p:cNvSpPr>
          <p:nvPr>
            <p:ph type="title"/>
          </p:nvPr>
        </p:nvSpPr>
        <p:spPr>
          <a:xfrm>
            <a:off x="334435" y="396000"/>
            <a:ext cx="11523131" cy="511771"/>
          </a:xfrm>
          <a:prstGeom prst="rect">
            <a:avLst/>
          </a:prstGeom>
        </p:spPr>
        <p:txBody>
          <a:bodyPr vert="horz"/>
          <a:lstStyle>
            <a:lvl1pPr rtl="0">
              <a:defRPr>
                <a:solidFill>
                  <a:schemeClr val="bg2"/>
                </a:solidFill>
              </a:defRPr>
            </a:lvl1pPr>
          </a:lstStyle>
          <a:p>
            <a:r>
              <a:rPr lang="en-US"/>
              <a:t>Click to edit Master title style</a:t>
            </a:r>
            <a:endParaRPr lang="en-GB"/>
          </a:p>
        </p:txBody>
      </p:sp>
      <p:sp>
        <p:nvSpPr>
          <p:cNvPr id="14" name="Subtitle 2">
            <a:extLst>
              <a:ext uri="{FF2B5EF4-FFF2-40B4-BE49-F238E27FC236}">
                <a16:creationId xmlns:a16="http://schemas.microsoft.com/office/drawing/2014/main" id="{14ADE934-131C-E40E-4823-70CD3DF07014}"/>
              </a:ext>
            </a:extLst>
          </p:cNvPr>
          <p:cNvSpPr>
            <a:spLocks noGrp="1"/>
          </p:cNvSpPr>
          <p:nvPr>
            <p:ph type="subTitle" idx="11"/>
          </p:nvPr>
        </p:nvSpPr>
        <p:spPr>
          <a:xfrm>
            <a:off x="334435" y="946445"/>
            <a:ext cx="11523131" cy="277200"/>
          </a:xfrm>
        </p:spPr>
        <p:txBody>
          <a:bodyPr/>
          <a:lstStyle>
            <a:lvl1pPr marL="0" indent="0" algn="l" rtl="0">
              <a:lnSpc>
                <a:spcPts val="2133"/>
              </a:lnSpc>
              <a:spcBef>
                <a:spcPts val="0"/>
              </a:spcBef>
              <a:buNone/>
              <a:defRPr sz="1600" b="0">
                <a:solidFill>
                  <a:schemeClr val="bg2"/>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pic>
        <p:nvPicPr>
          <p:cNvPr id="34" name="Picture 33">
            <a:extLst>
              <a:ext uri="{FF2B5EF4-FFF2-40B4-BE49-F238E27FC236}">
                <a16:creationId xmlns:a16="http://schemas.microsoft.com/office/drawing/2014/main" id="{BA63CC16-2879-ECBE-9F84-EC36DA999183}"/>
              </a:ext>
            </a:extLst>
          </p:cNvPr>
          <p:cNvPicPr>
            <a:picLocks/>
          </p:cNvPicPr>
          <p:nvPr userDrawn="1"/>
        </p:nvPicPr>
        <p:blipFill>
          <a:blip r:embed="rId5" cstate="print">
            <a:extLst>
              <a:ext uri="{28A0092B-C50C-407E-A947-70E740481C1C}">
                <a14:useLocalDpi xmlns:a14="http://schemas.microsoft.com/office/drawing/2010/main" val="0"/>
              </a:ext>
            </a:extLst>
          </a:blip>
          <a:stretch>
            <a:fillRect/>
          </a:stretch>
        </p:blipFill>
        <p:spPr>
          <a:xfrm>
            <a:off x="8177263" y="6253200"/>
            <a:ext cx="1155600" cy="435600"/>
          </a:xfrm>
          <a:prstGeom prst="rect">
            <a:avLst/>
          </a:prstGeom>
        </p:spPr>
      </p:pic>
      <p:pic>
        <p:nvPicPr>
          <p:cNvPr id="35" name="Picture 34" descr="A black background with white text&#10;&#10;Description automatically generated">
            <a:extLst>
              <a:ext uri="{FF2B5EF4-FFF2-40B4-BE49-F238E27FC236}">
                <a16:creationId xmlns:a16="http://schemas.microsoft.com/office/drawing/2014/main" id="{E40F7793-384C-0BDE-5917-424373F5D672}"/>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10051200" y="6289200"/>
            <a:ext cx="1544400" cy="367200"/>
          </a:xfrm>
          <a:prstGeom prst="rect">
            <a:avLst/>
          </a:prstGeom>
        </p:spPr>
      </p:pic>
      <p:pic>
        <p:nvPicPr>
          <p:cNvPr id="36" name="Picture 35" descr="A red sign with white letters&#10;&#10;Description automatically generated">
            <a:extLst>
              <a:ext uri="{FF2B5EF4-FFF2-40B4-BE49-F238E27FC236}">
                <a16:creationId xmlns:a16="http://schemas.microsoft.com/office/drawing/2014/main" id="{D6EA1486-A74D-8773-8434-67D5D4E3FB5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5183" y="6287539"/>
            <a:ext cx="360000" cy="366923"/>
          </a:xfrm>
          <a:prstGeom prst="rect">
            <a:avLst/>
          </a:prstGeom>
        </p:spPr>
      </p:pic>
      <p:sp>
        <p:nvSpPr>
          <p:cNvPr id="39" name="TextBox 38">
            <a:extLst>
              <a:ext uri="{FF2B5EF4-FFF2-40B4-BE49-F238E27FC236}">
                <a16:creationId xmlns:a16="http://schemas.microsoft.com/office/drawing/2014/main" id="{E1243ECD-0563-8A91-02FE-5E54C4EA8D9E}"/>
              </a:ext>
            </a:extLst>
          </p:cNvPr>
          <p:cNvSpPr txBox="1"/>
          <p:nvPr userDrawn="1"/>
        </p:nvSpPr>
        <p:spPr>
          <a:xfrm>
            <a:off x="11674800" y="6382800"/>
            <a:ext cx="219138" cy="181172"/>
          </a:xfrm>
          <a:prstGeom prst="rect">
            <a:avLst/>
          </a:prstGeom>
        </p:spPr>
        <p:txBody>
          <a:bodyPr vert="horz" wrap="square" lIns="0" tIns="0" rIns="0" bIns="0" rtlCol="0" anchor="b" anchorCtr="1">
            <a:noAutofit/>
          </a:bodyPr>
          <a:lstStyle/>
          <a:p>
            <a:pPr algn="l"/>
            <a:fld id="{AE5404CB-B14F-5145-AB35-62E16897B8CD}" type="slidenum">
              <a:rPr lang="en-GB" sz="900" smtClean="0">
                <a:solidFill>
                  <a:schemeClr val="bg2"/>
                </a:solidFill>
                <a:cs typeface="BrownTT" panose="020B0504020101010102" pitchFamily="34" charset="0"/>
              </a:rPr>
              <a:t>‹#›</a:t>
            </a:fld>
            <a:endParaRPr lang="en-GB" sz="900">
              <a:solidFill>
                <a:schemeClr val="bg2"/>
              </a:solidFill>
              <a:cs typeface="BrownTT" panose="020B0504020101010102" pitchFamily="34" charset="0"/>
            </a:endParaRPr>
          </a:p>
        </p:txBody>
      </p:sp>
    </p:spTree>
    <p:extLst>
      <p:ext uri="{BB962C8B-B14F-4D97-AF65-F5344CB8AC3E}">
        <p14:creationId xmlns:p14="http://schemas.microsoft.com/office/powerpoint/2010/main" val="40382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3BA173A-037A-8BB9-6B50-722F64588E03}"/>
              </a:ext>
            </a:extLst>
          </p:cNvPr>
          <p:cNvGraphicFramePr>
            <a:graphicFrameLocks noChangeAspect="1"/>
          </p:cNvGraphicFramePr>
          <p:nvPr userDrawn="1">
            <p:custDataLst>
              <p:tags r:id="rId1"/>
            </p:custDataLst>
            <p:extLst>
              <p:ext uri="{D42A27DB-BD31-4B8C-83A1-F6EECF244321}">
                <p14:modId xmlns:p14="http://schemas.microsoft.com/office/powerpoint/2010/main" val="1547826479"/>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11" name="think-cell data - do not delete" hidden="1">
                        <a:extLst>
                          <a:ext uri="{FF2B5EF4-FFF2-40B4-BE49-F238E27FC236}">
                            <a16:creationId xmlns:a16="http://schemas.microsoft.com/office/drawing/2014/main" id="{53BA173A-037A-8BB9-6B50-722F64588E03}"/>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BFA6A24E-6402-2F01-AA86-BF9E51ADF8CD}"/>
              </a:ext>
            </a:extLst>
          </p:cNvPr>
          <p:cNvSpPr/>
          <p:nvPr userDrawn="1"/>
        </p:nvSpPr>
        <p:spPr>
          <a:xfrm>
            <a:off x="2850777" y="142650"/>
            <a:ext cx="1137751" cy="3749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3" name="Rectangle 2">
            <a:extLst>
              <a:ext uri="{FF2B5EF4-FFF2-40B4-BE49-F238E27FC236}">
                <a16:creationId xmlns:a16="http://schemas.microsoft.com/office/drawing/2014/main" id="{10996677-2E55-1960-AAE5-F5498860460C}"/>
              </a:ext>
            </a:extLst>
          </p:cNvPr>
          <p:cNvSpPr/>
          <p:nvPr userDrawn="1"/>
        </p:nvSpPr>
        <p:spPr>
          <a:xfrm>
            <a:off x="3415200" y="0"/>
            <a:ext cx="87768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GB" sz="3200"/>
          </a:p>
        </p:txBody>
      </p:sp>
      <p:cxnSp>
        <p:nvCxnSpPr>
          <p:cNvPr id="12" name="Straight Connector 11">
            <a:extLst>
              <a:ext uri="{FF2B5EF4-FFF2-40B4-BE49-F238E27FC236}">
                <a16:creationId xmlns:a16="http://schemas.microsoft.com/office/drawing/2014/main" id="{B1C22E3D-C674-6EEC-4789-0D5E010D7F3B}"/>
              </a:ext>
            </a:extLst>
          </p:cNvPr>
          <p:cNvCxnSpPr>
            <a:cxnSpLocks/>
          </p:cNvCxnSpPr>
          <p:nvPr userDrawn="1"/>
        </p:nvCxnSpPr>
        <p:spPr>
          <a:xfrm>
            <a:off x="3988528" y="328247"/>
            <a:ext cx="7869039"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8F9238CC-07C2-B3D2-D698-54FCF19C7D49}"/>
              </a:ext>
            </a:extLst>
          </p:cNvPr>
          <p:cNvSpPr>
            <a:spLocks noGrp="1"/>
          </p:cNvSpPr>
          <p:nvPr>
            <p:ph type="title"/>
          </p:nvPr>
        </p:nvSpPr>
        <p:spPr>
          <a:xfrm>
            <a:off x="334435" y="2527536"/>
            <a:ext cx="2520000" cy="1494000"/>
          </a:xfrm>
          <a:prstGeom prst="rect">
            <a:avLst/>
          </a:prstGeom>
        </p:spPr>
        <p:txBody>
          <a:bodyPr vert="horz"/>
          <a:lstStyle>
            <a:lvl1pPr rtl="0">
              <a:defRPr/>
            </a:lvl1pPr>
          </a:lstStyle>
          <a:p>
            <a:r>
              <a:rPr lang="en-US"/>
              <a:t>Click to edit Master title style</a:t>
            </a:r>
            <a:endParaRPr lang="en-GB"/>
          </a:p>
        </p:txBody>
      </p:sp>
      <p:sp>
        <p:nvSpPr>
          <p:cNvPr id="14" name="Subtitle 2">
            <a:extLst>
              <a:ext uri="{FF2B5EF4-FFF2-40B4-BE49-F238E27FC236}">
                <a16:creationId xmlns:a16="http://schemas.microsoft.com/office/drawing/2014/main" id="{14ADE934-131C-E40E-4823-70CD3DF07014}"/>
              </a:ext>
            </a:extLst>
          </p:cNvPr>
          <p:cNvSpPr>
            <a:spLocks noGrp="1"/>
          </p:cNvSpPr>
          <p:nvPr>
            <p:ph type="subTitle" idx="11"/>
          </p:nvPr>
        </p:nvSpPr>
        <p:spPr>
          <a:xfrm>
            <a:off x="334435" y="4068000"/>
            <a:ext cx="2520000" cy="540000"/>
          </a:xfrm>
        </p:spPr>
        <p:txBody>
          <a:bodyPr/>
          <a:lstStyle>
            <a:lvl1pPr marL="0" indent="0" algn="l" rtl="0">
              <a:lnSpc>
                <a:spcPts val="2133"/>
              </a:lnSpc>
              <a:spcBef>
                <a:spcPts val="0"/>
              </a:spcBef>
              <a:buNone/>
              <a:defRPr sz="1600" b="0">
                <a:solidFill>
                  <a:schemeClr val="tx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pic>
        <p:nvPicPr>
          <p:cNvPr id="34" name="Picture 33">
            <a:extLst>
              <a:ext uri="{FF2B5EF4-FFF2-40B4-BE49-F238E27FC236}">
                <a16:creationId xmlns:a16="http://schemas.microsoft.com/office/drawing/2014/main" id="{BA63CC16-2879-ECBE-9F84-EC36DA999183}"/>
              </a:ext>
            </a:extLst>
          </p:cNvPr>
          <p:cNvPicPr>
            <a:picLocks/>
          </p:cNvPicPr>
          <p:nvPr userDrawn="1"/>
        </p:nvPicPr>
        <p:blipFill>
          <a:blip r:embed="rId5" cstate="print">
            <a:extLst>
              <a:ext uri="{28A0092B-C50C-407E-A947-70E740481C1C}">
                <a14:useLocalDpi xmlns:a14="http://schemas.microsoft.com/office/drawing/2010/main" val="0"/>
              </a:ext>
            </a:extLst>
          </a:blip>
          <a:stretch>
            <a:fillRect/>
          </a:stretch>
        </p:blipFill>
        <p:spPr>
          <a:xfrm>
            <a:off x="8177263" y="6253200"/>
            <a:ext cx="1155600" cy="435600"/>
          </a:xfrm>
          <a:prstGeom prst="rect">
            <a:avLst/>
          </a:prstGeom>
        </p:spPr>
      </p:pic>
      <p:pic>
        <p:nvPicPr>
          <p:cNvPr id="35" name="Picture 34" descr="A black background with white text&#10;&#10;Description automatically generated">
            <a:extLst>
              <a:ext uri="{FF2B5EF4-FFF2-40B4-BE49-F238E27FC236}">
                <a16:creationId xmlns:a16="http://schemas.microsoft.com/office/drawing/2014/main" id="{E40F7793-384C-0BDE-5917-424373F5D672}"/>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10051200" y="6289200"/>
            <a:ext cx="1544400" cy="367200"/>
          </a:xfrm>
          <a:prstGeom prst="rect">
            <a:avLst/>
          </a:prstGeom>
        </p:spPr>
      </p:pic>
      <p:pic>
        <p:nvPicPr>
          <p:cNvPr id="36" name="Picture 35" descr="A red sign with white letters&#10;&#10;Description automatically generated">
            <a:extLst>
              <a:ext uri="{FF2B5EF4-FFF2-40B4-BE49-F238E27FC236}">
                <a16:creationId xmlns:a16="http://schemas.microsoft.com/office/drawing/2014/main" id="{D6EA1486-A74D-8773-8434-67D5D4E3FB5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5183" y="6287539"/>
            <a:ext cx="360000" cy="366923"/>
          </a:xfrm>
          <a:prstGeom prst="rect">
            <a:avLst/>
          </a:prstGeom>
        </p:spPr>
      </p:pic>
      <p:sp>
        <p:nvSpPr>
          <p:cNvPr id="39" name="TextBox 38">
            <a:extLst>
              <a:ext uri="{FF2B5EF4-FFF2-40B4-BE49-F238E27FC236}">
                <a16:creationId xmlns:a16="http://schemas.microsoft.com/office/drawing/2014/main" id="{E1243ECD-0563-8A91-02FE-5E54C4EA8D9E}"/>
              </a:ext>
            </a:extLst>
          </p:cNvPr>
          <p:cNvSpPr txBox="1"/>
          <p:nvPr userDrawn="1"/>
        </p:nvSpPr>
        <p:spPr>
          <a:xfrm>
            <a:off x="11674800" y="6382800"/>
            <a:ext cx="219138" cy="181172"/>
          </a:xfrm>
          <a:prstGeom prst="rect">
            <a:avLst/>
          </a:prstGeom>
        </p:spPr>
        <p:txBody>
          <a:bodyPr vert="horz" wrap="square" lIns="0" tIns="0" rIns="0" bIns="0" rtlCol="0" anchor="b" anchorCtr="1">
            <a:noAutofit/>
          </a:bodyPr>
          <a:lstStyle/>
          <a:p>
            <a:pPr algn="l"/>
            <a:fld id="{AE5404CB-B14F-5145-AB35-62E16897B8CD}" type="slidenum">
              <a:rPr lang="en-GB" sz="900" smtClean="0">
                <a:solidFill>
                  <a:schemeClr val="bg2"/>
                </a:solidFill>
                <a:cs typeface="BrownTT" panose="020B0504020101010102" pitchFamily="34" charset="0"/>
              </a:rPr>
              <a:t>‹#›</a:t>
            </a:fld>
            <a:endParaRPr lang="en-GB" sz="900">
              <a:solidFill>
                <a:schemeClr val="bg2"/>
              </a:solidFill>
              <a:cs typeface="BrownTT" panose="020B0504020101010102" pitchFamily="34" charset="0"/>
            </a:endParaRPr>
          </a:p>
        </p:txBody>
      </p:sp>
    </p:spTree>
    <p:extLst>
      <p:ext uri="{BB962C8B-B14F-4D97-AF65-F5344CB8AC3E}">
        <p14:creationId xmlns:p14="http://schemas.microsoft.com/office/powerpoint/2010/main" val="287956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3BA173A-037A-8BB9-6B50-722F64588E03}"/>
              </a:ext>
            </a:extLst>
          </p:cNvPr>
          <p:cNvGraphicFramePr>
            <a:graphicFrameLocks noChangeAspect="1"/>
          </p:cNvGraphicFramePr>
          <p:nvPr userDrawn="1">
            <p:custDataLst>
              <p:tags r:id="rId1"/>
            </p:custDataLst>
            <p:extLst>
              <p:ext uri="{D42A27DB-BD31-4B8C-83A1-F6EECF244321}">
                <p14:modId xmlns:p14="http://schemas.microsoft.com/office/powerpoint/2010/main" val="1512380849"/>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11" name="think-cell data - do not delete" hidden="1">
                        <a:extLst>
                          <a:ext uri="{FF2B5EF4-FFF2-40B4-BE49-F238E27FC236}">
                            <a16:creationId xmlns:a16="http://schemas.microsoft.com/office/drawing/2014/main" id="{53BA173A-037A-8BB9-6B50-722F64588E03}"/>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BFA6A24E-6402-2F01-AA86-BF9E51ADF8CD}"/>
              </a:ext>
            </a:extLst>
          </p:cNvPr>
          <p:cNvSpPr/>
          <p:nvPr userDrawn="1"/>
        </p:nvSpPr>
        <p:spPr>
          <a:xfrm>
            <a:off x="3800007" y="142650"/>
            <a:ext cx="1140293" cy="3749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3" name="Rectangle 2">
            <a:extLst>
              <a:ext uri="{FF2B5EF4-FFF2-40B4-BE49-F238E27FC236}">
                <a16:creationId xmlns:a16="http://schemas.microsoft.com/office/drawing/2014/main" id="{10996677-2E55-1960-AAE5-F5498860460C}"/>
              </a:ext>
            </a:extLst>
          </p:cNvPr>
          <p:cNvSpPr/>
          <p:nvPr userDrawn="1"/>
        </p:nvSpPr>
        <p:spPr>
          <a:xfrm>
            <a:off x="4369200" y="0"/>
            <a:ext cx="78228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GB" sz="3200"/>
          </a:p>
        </p:txBody>
      </p:sp>
      <p:cxnSp>
        <p:nvCxnSpPr>
          <p:cNvPr id="12" name="Straight Connector 11">
            <a:extLst>
              <a:ext uri="{FF2B5EF4-FFF2-40B4-BE49-F238E27FC236}">
                <a16:creationId xmlns:a16="http://schemas.microsoft.com/office/drawing/2014/main" id="{B1C22E3D-C674-6EEC-4789-0D5E010D7F3B}"/>
              </a:ext>
            </a:extLst>
          </p:cNvPr>
          <p:cNvCxnSpPr>
            <a:cxnSpLocks/>
          </p:cNvCxnSpPr>
          <p:nvPr userDrawn="1"/>
        </p:nvCxnSpPr>
        <p:spPr>
          <a:xfrm>
            <a:off x="4940300" y="328247"/>
            <a:ext cx="6917267"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8F9238CC-07C2-B3D2-D698-54FCF19C7D49}"/>
              </a:ext>
            </a:extLst>
          </p:cNvPr>
          <p:cNvSpPr>
            <a:spLocks noGrp="1"/>
          </p:cNvSpPr>
          <p:nvPr>
            <p:ph type="title"/>
          </p:nvPr>
        </p:nvSpPr>
        <p:spPr>
          <a:xfrm>
            <a:off x="334434" y="2562045"/>
            <a:ext cx="3465573" cy="919218"/>
          </a:xfrm>
          <a:prstGeom prst="rect">
            <a:avLst/>
          </a:prstGeom>
        </p:spPr>
        <p:txBody>
          <a:bodyPr vert="horz"/>
          <a:lstStyle>
            <a:lvl1pPr rtl="0">
              <a:defRPr/>
            </a:lvl1pPr>
          </a:lstStyle>
          <a:p>
            <a:r>
              <a:rPr lang="en-US"/>
              <a:t>Click to edit Master title style</a:t>
            </a:r>
            <a:endParaRPr lang="en-GB"/>
          </a:p>
        </p:txBody>
      </p:sp>
      <p:sp>
        <p:nvSpPr>
          <p:cNvPr id="14" name="Subtitle 2">
            <a:extLst>
              <a:ext uri="{FF2B5EF4-FFF2-40B4-BE49-F238E27FC236}">
                <a16:creationId xmlns:a16="http://schemas.microsoft.com/office/drawing/2014/main" id="{14ADE934-131C-E40E-4823-70CD3DF07014}"/>
              </a:ext>
            </a:extLst>
          </p:cNvPr>
          <p:cNvSpPr>
            <a:spLocks noGrp="1"/>
          </p:cNvSpPr>
          <p:nvPr>
            <p:ph type="subTitle" idx="11"/>
          </p:nvPr>
        </p:nvSpPr>
        <p:spPr>
          <a:xfrm>
            <a:off x="334436" y="3571200"/>
            <a:ext cx="3465572" cy="277200"/>
          </a:xfrm>
        </p:spPr>
        <p:txBody>
          <a:bodyPr/>
          <a:lstStyle>
            <a:lvl1pPr marL="0" indent="0" algn="l" rtl="0">
              <a:lnSpc>
                <a:spcPts val="2133"/>
              </a:lnSpc>
              <a:spcBef>
                <a:spcPts val="0"/>
              </a:spcBef>
              <a:buNone/>
              <a:defRPr sz="1600" b="0">
                <a:solidFill>
                  <a:schemeClr val="tx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pic>
        <p:nvPicPr>
          <p:cNvPr id="34" name="Picture 33">
            <a:extLst>
              <a:ext uri="{FF2B5EF4-FFF2-40B4-BE49-F238E27FC236}">
                <a16:creationId xmlns:a16="http://schemas.microsoft.com/office/drawing/2014/main" id="{BA63CC16-2879-ECBE-9F84-EC36DA999183}"/>
              </a:ext>
            </a:extLst>
          </p:cNvPr>
          <p:cNvPicPr>
            <a:picLocks/>
          </p:cNvPicPr>
          <p:nvPr userDrawn="1"/>
        </p:nvPicPr>
        <p:blipFill>
          <a:blip r:embed="rId5" cstate="print">
            <a:extLst>
              <a:ext uri="{28A0092B-C50C-407E-A947-70E740481C1C}">
                <a14:useLocalDpi xmlns:a14="http://schemas.microsoft.com/office/drawing/2010/main" val="0"/>
              </a:ext>
            </a:extLst>
          </a:blip>
          <a:stretch>
            <a:fillRect/>
          </a:stretch>
        </p:blipFill>
        <p:spPr>
          <a:xfrm>
            <a:off x="8177263" y="6253200"/>
            <a:ext cx="1155600" cy="435600"/>
          </a:xfrm>
          <a:prstGeom prst="rect">
            <a:avLst/>
          </a:prstGeom>
        </p:spPr>
      </p:pic>
      <p:pic>
        <p:nvPicPr>
          <p:cNvPr id="35" name="Picture 34" descr="A black background with white text&#10;&#10;Description automatically generated">
            <a:extLst>
              <a:ext uri="{FF2B5EF4-FFF2-40B4-BE49-F238E27FC236}">
                <a16:creationId xmlns:a16="http://schemas.microsoft.com/office/drawing/2014/main" id="{E40F7793-384C-0BDE-5917-424373F5D672}"/>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10051200" y="6289200"/>
            <a:ext cx="1544400" cy="367200"/>
          </a:xfrm>
          <a:prstGeom prst="rect">
            <a:avLst/>
          </a:prstGeom>
        </p:spPr>
      </p:pic>
      <p:pic>
        <p:nvPicPr>
          <p:cNvPr id="36" name="Picture 35" descr="A red sign with white letters&#10;&#10;Description automatically generated">
            <a:extLst>
              <a:ext uri="{FF2B5EF4-FFF2-40B4-BE49-F238E27FC236}">
                <a16:creationId xmlns:a16="http://schemas.microsoft.com/office/drawing/2014/main" id="{D6EA1486-A74D-8773-8434-67D5D4E3FB5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5183" y="6287539"/>
            <a:ext cx="360000" cy="366923"/>
          </a:xfrm>
          <a:prstGeom prst="rect">
            <a:avLst/>
          </a:prstGeom>
        </p:spPr>
      </p:pic>
      <p:sp>
        <p:nvSpPr>
          <p:cNvPr id="39" name="TextBox 38">
            <a:extLst>
              <a:ext uri="{FF2B5EF4-FFF2-40B4-BE49-F238E27FC236}">
                <a16:creationId xmlns:a16="http://schemas.microsoft.com/office/drawing/2014/main" id="{E1243ECD-0563-8A91-02FE-5E54C4EA8D9E}"/>
              </a:ext>
            </a:extLst>
          </p:cNvPr>
          <p:cNvSpPr txBox="1"/>
          <p:nvPr userDrawn="1"/>
        </p:nvSpPr>
        <p:spPr>
          <a:xfrm>
            <a:off x="11674800" y="6382800"/>
            <a:ext cx="219138" cy="181172"/>
          </a:xfrm>
          <a:prstGeom prst="rect">
            <a:avLst/>
          </a:prstGeom>
        </p:spPr>
        <p:txBody>
          <a:bodyPr vert="horz" wrap="square" lIns="0" tIns="0" rIns="0" bIns="0" rtlCol="0" anchor="b" anchorCtr="1">
            <a:noAutofit/>
          </a:bodyPr>
          <a:lstStyle/>
          <a:p>
            <a:pPr algn="l"/>
            <a:fld id="{AE5404CB-B14F-5145-AB35-62E16897B8CD}" type="slidenum">
              <a:rPr lang="en-GB" sz="900" smtClean="0">
                <a:solidFill>
                  <a:schemeClr val="bg2"/>
                </a:solidFill>
                <a:cs typeface="BrownTT" panose="020B0504020101010102" pitchFamily="34" charset="0"/>
              </a:rPr>
              <a:t>‹#›</a:t>
            </a:fld>
            <a:endParaRPr lang="en-GB" sz="900">
              <a:solidFill>
                <a:schemeClr val="bg2"/>
              </a:solidFill>
              <a:cs typeface="BrownTT" panose="020B0504020101010102" pitchFamily="34" charset="0"/>
            </a:endParaRPr>
          </a:p>
        </p:txBody>
      </p:sp>
    </p:spTree>
    <p:extLst>
      <p:ext uri="{BB962C8B-B14F-4D97-AF65-F5344CB8AC3E}">
        <p14:creationId xmlns:p14="http://schemas.microsoft.com/office/powerpoint/2010/main" val="8541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3BA173A-037A-8BB9-6B50-722F64588E03}"/>
              </a:ext>
            </a:extLst>
          </p:cNvPr>
          <p:cNvGraphicFramePr>
            <a:graphicFrameLocks noChangeAspect="1"/>
          </p:cNvGraphicFramePr>
          <p:nvPr userDrawn="1">
            <p:custDataLst>
              <p:tags r:id="rId1"/>
            </p:custDataLst>
            <p:extLst>
              <p:ext uri="{D42A27DB-BD31-4B8C-83A1-F6EECF244321}">
                <p14:modId xmlns:p14="http://schemas.microsoft.com/office/powerpoint/2010/main" val="3750423392"/>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11" name="think-cell data - do not delete" hidden="1">
                        <a:extLst>
                          <a:ext uri="{FF2B5EF4-FFF2-40B4-BE49-F238E27FC236}">
                            <a16:creationId xmlns:a16="http://schemas.microsoft.com/office/drawing/2014/main" id="{53BA173A-037A-8BB9-6B50-722F64588E03}"/>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BFA6A24E-6402-2F01-AA86-BF9E51ADF8CD}"/>
              </a:ext>
            </a:extLst>
          </p:cNvPr>
          <p:cNvSpPr/>
          <p:nvPr userDrawn="1"/>
        </p:nvSpPr>
        <p:spPr>
          <a:xfrm>
            <a:off x="5758038" y="172873"/>
            <a:ext cx="545911" cy="3749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3" name="Rectangle 2">
            <a:extLst>
              <a:ext uri="{FF2B5EF4-FFF2-40B4-BE49-F238E27FC236}">
                <a16:creationId xmlns:a16="http://schemas.microsoft.com/office/drawing/2014/main" id="{10996677-2E55-1960-AAE5-F5498860460C}"/>
              </a:ext>
            </a:extLst>
          </p:cNvPr>
          <p:cNvSpPr/>
          <p:nvPr userDrawn="1"/>
        </p:nvSpPr>
        <p:spPr>
          <a:xfrm>
            <a:off x="6096000" y="0"/>
            <a:ext cx="60960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GB" sz="3200"/>
          </a:p>
        </p:txBody>
      </p:sp>
      <p:cxnSp>
        <p:nvCxnSpPr>
          <p:cNvPr id="12" name="Straight Connector 11">
            <a:extLst>
              <a:ext uri="{FF2B5EF4-FFF2-40B4-BE49-F238E27FC236}">
                <a16:creationId xmlns:a16="http://schemas.microsoft.com/office/drawing/2014/main" id="{B1C22E3D-C674-6EEC-4789-0D5E010D7F3B}"/>
              </a:ext>
            </a:extLst>
          </p:cNvPr>
          <p:cNvCxnSpPr>
            <a:cxnSpLocks/>
          </p:cNvCxnSpPr>
          <p:nvPr userDrawn="1"/>
        </p:nvCxnSpPr>
        <p:spPr>
          <a:xfrm>
            <a:off x="6469626" y="328247"/>
            <a:ext cx="5387941"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8F9238CC-07C2-B3D2-D698-54FCF19C7D49}"/>
              </a:ext>
            </a:extLst>
          </p:cNvPr>
          <p:cNvSpPr>
            <a:spLocks noGrp="1"/>
          </p:cNvSpPr>
          <p:nvPr>
            <p:ph type="title"/>
          </p:nvPr>
        </p:nvSpPr>
        <p:spPr>
          <a:xfrm>
            <a:off x="334434" y="396000"/>
            <a:ext cx="5423604" cy="511771"/>
          </a:xfrm>
          <a:prstGeom prst="rect">
            <a:avLst/>
          </a:prstGeom>
        </p:spPr>
        <p:txBody>
          <a:bodyPr vert="horz">
            <a:normAutofit/>
          </a:bodyPr>
          <a:lstStyle>
            <a:lvl1pPr rtl="0">
              <a:defRPr sz="2600"/>
            </a:lvl1pPr>
          </a:lstStyle>
          <a:p>
            <a:r>
              <a:rPr lang="en-US"/>
              <a:t>Click to edit Master title style</a:t>
            </a:r>
            <a:endParaRPr lang="en-GB"/>
          </a:p>
        </p:txBody>
      </p:sp>
      <p:sp>
        <p:nvSpPr>
          <p:cNvPr id="14" name="Subtitle 2">
            <a:extLst>
              <a:ext uri="{FF2B5EF4-FFF2-40B4-BE49-F238E27FC236}">
                <a16:creationId xmlns:a16="http://schemas.microsoft.com/office/drawing/2014/main" id="{14ADE934-131C-E40E-4823-70CD3DF07014}"/>
              </a:ext>
            </a:extLst>
          </p:cNvPr>
          <p:cNvSpPr>
            <a:spLocks noGrp="1"/>
          </p:cNvSpPr>
          <p:nvPr>
            <p:ph type="subTitle" idx="11"/>
          </p:nvPr>
        </p:nvSpPr>
        <p:spPr>
          <a:xfrm>
            <a:off x="334435" y="946445"/>
            <a:ext cx="5423603" cy="277200"/>
          </a:xfrm>
        </p:spPr>
        <p:txBody>
          <a:bodyPr/>
          <a:lstStyle>
            <a:lvl1pPr marL="0" indent="0" algn="l" rtl="0">
              <a:lnSpc>
                <a:spcPts val="2133"/>
              </a:lnSpc>
              <a:spcBef>
                <a:spcPts val="0"/>
              </a:spcBef>
              <a:buNone/>
              <a:defRPr sz="1600" b="0">
                <a:solidFill>
                  <a:schemeClr val="tx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pic>
        <p:nvPicPr>
          <p:cNvPr id="34" name="Picture 33">
            <a:extLst>
              <a:ext uri="{FF2B5EF4-FFF2-40B4-BE49-F238E27FC236}">
                <a16:creationId xmlns:a16="http://schemas.microsoft.com/office/drawing/2014/main" id="{BA63CC16-2879-ECBE-9F84-EC36DA999183}"/>
              </a:ext>
            </a:extLst>
          </p:cNvPr>
          <p:cNvPicPr>
            <a:picLocks/>
          </p:cNvPicPr>
          <p:nvPr userDrawn="1"/>
        </p:nvPicPr>
        <p:blipFill>
          <a:blip r:embed="rId5" cstate="print">
            <a:extLst>
              <a:ext uri="{28A0092B-C50C-407E-A947-70E740481C1C}">
                <a14:useLocalDpi xmlns:a14="http://schemas.microsoft.com/office/drawing/2010/main" val="0"/>
              </a:ext>
            </a:extLst>
          </a:blip>
          <a:stretch>
            <a:fillRect/>
          </a:stretch>
        </p:blipFill>
        <p:spPr>
          <a:xfrm>
            <a:off x="8177263" y="6253200"/>
            <a:ext cx="1155600" cy="435600"/>
          </a:xfrm>
          <a:prstGeom prst="rect">
            <a:avLst/>
          </a:prstGeom>
        </p:spPr>
      </p:pic>
      <p:pic>
        <p:nvPicPr>
          <p:cNvPr id="35" name="Picture 34" descr="A black background with white text&#10;&#10;Description automatically generated">
            <a:extLst>
              <a:ext uri="{FF2B5EF4-FFF2-40B4-BE49-F238E27FC236}">
                <a16:creationId xmlns:a16="http://schemas.microsoft.com/office/drawing/2014/main" id="{E40F7793-384C-0BDE-5917-424373F5D672}"/>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10051200" y="6289200"/>
            <a:ext cx="1544400" cy="367200"/>
          </a:xfrm>
          <a:prstGeom prst="rect">
            <a:avLst/>
          </a:prstGeom>
        </p:spPr>
      </p:pic>
      <p:pic>
        <p:nvPicPr>
          <p:cNvPr id="36" name="Picture 35" descr="A red sign with white letters&#10;&#10;Description automatically generated">
            <a:extLst>
              <a:ext uri="{FF2B5EF4-FFF2-40B4-BE49-F238E27FC236}">
                <a16:creationId xmlns:a16="http://schemas.microsoft.com/office/drawing/2014/main" id="{D6EA1486-A74D-8773-8434-67D5D4E3FB5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5183" y="6287539"/>
            <a:ext cx="360000" cy="366923"/>
          </a:xfrm>
          <a:prstGeom prst="rect">
            <a:avLst/>
          </a:prstGeom>
        </p:spPr>
      </p:pic>
      <p:sp>
        <p:nvSpPr>
          <p:cNvPr id="39" name="TextBox 38">
            <a:extLst>
              <a:ext uri="{FF2B5EF4-FFF2-40B4-BE49-F238E27FC236}">
                <a16:creationId xmlns:a16="http://schemas.microsoft.com/office/drawing/2014/main" id="{E1243ECD-0563-8A91-02FE-5E54C4EA8D9E}"/>
              </a:ext>
            </a:extLst>
          </p:cNvPr>
          <p:cNvSpPr txBox="1"/>
          <p:nvPr userDrawn="1"/>
        </p:nvSpPr>
        <p:spPr>
          <a:xfrm>
            <a:off x="11674800" y="6382800"/>
            <a:ext cx="219138" cy="181172"/>
          </a:xfrm>
          <a:prstGeom prst="rect">
            <a:avLst/>
          </a:prstGeom>
        </p:spPr>
        <p:txBody>
          <a:bodyPr vert="horz" wrap="square" lIns="0" tIns="0" rIns="0" bIns="0" rtlCol="0" anchor="b" anchorCtr="1">
            <a:noAutofit/>
          </a:bodyPr>
          <a:lstStyle/>
          <a:p>
            <a:pPr algn="l"/>
            <a:fld id="{AE5404CB-B14F-5145-AB35-62E16897B8CD}" type="slidenum">
              <a:rPr lang="en-GB" sz="900" smtClean="0">
                <a:solidFill>
                  <a:schemeClr val="bg2"/>
                </a:solidFill>
                <a:cs typeface="BrownTT" panose="020B0504020101010102" pitchFamily="34" charset="0"/>
              </a:rPr>
              <a:t>‹#›</a:t>
            </a:fld>
            <a:endParaRPr lang="en-GB" sz="900">
              <a:solidFill>
                <a:schemeClr val="bg2"/>
              </a:solidFill>
              <a:cs typeface="BrownTT" panose="020B0504020101010102" pitchFamily="34" charset="0"/>
            </a:endParaRPr>
          </a:p>
        </p:txBody>
      </p:sp>
    </p:spTree>
    <p:extLst>
      <p:ext uri="{BB962C8B-B14F-4D97-AF65-F5344CB8AC3E}">
        <p14:creationId xmlns:p14="http://schemas.microsoft.com/office/powerpoint/2010/main" val="280818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A331130D-A3E9-E211-C685-F8DEFAD26E21}"/>
              </a:ext>
            </a:extLst>
          </p:cNvPr>
          <p:cNvGraphicFramePr>
            <a:graphicFrameLocks noChangeAspect="1"/>
          </p:cNvGraphicFramePr>
          <p:nvPr userDrawn="1">
            <p:custDataLst>
              <p:tags r:id="rId1"/>
            </p:custDataLst>
            <p:extLst>
              <p:ext uri="{D42A27DB-BD31-4B8C-83A1-F6EECF244321}">
                <p14:modId xmlns:p14="http://schemas.microsoft.com/office/powerpoint/2010/main" val="1326176796"/>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11" name="think-cell data - do not delete" hidden="1">
                        <a:extLst>
                          <a:ext uri="{FF2B5EF4-FFF2-40B4-BE49-F238E27FC236}">
                            <a16:creationId xmlns:a16="http://schemas.microsoft.com/office/drawing/2014/main" id="{A331130D-A3E9-E211-C685-F8DEFAD26E21}"/>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6F10E28F-193D-4233-9019-418535EBE4D3}"/>
              </a:ext>
            </a:extLst>
          </p:cNvPr>
          <p:cNvSpPr/>
          <p:nvPr userDrawn="1"/>
        </p:nvSpPr>
        <p:spPr>
          <a:xfrm>
            <a:off x="8022675" y="6053541"/>
            <a:ext cx="1539858" cy="80445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8" name="Rectangle 7">
            <a:extLst>
              <a:ext uri="{FF2B5EF4-FFF2-40B4-BE49-F238E27FC236}">
                <a16:creationId xmlns:a16="http://schemas.microsoft.com/office/drawing/2014/main" id="{BFA6A24E-6402-2F01-AA86-BF9E51ADF8CD}"/>
              </a:ext>
            </a:extLst>
          </p:cNvPr>
          <p:cNvSpPr/>
          <p:nvPr userDrawn="1"/>
        </p:nvSpPr>
        <p:spPr>
          <a:xfrm>
            <a:off x="7317872" y="144825"/>
            <a:ext cx="1007188" cy="3749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2" name="Title 1"/>
          <p:cNvSpPr>
            <a:spLocks noGrp="1"/>
          </p:cNvSpPr>
          <p:nvPr>
            <p:ph type="title"/>
          </p:nvPr>
        </p:nvSpPr>
        <p:spPr>
          <a:xfrm>
            <a:off x="334433" y="396000"/>
            <a:ext cx="6969600" cy="511771"/>
          </a:xfrm>
          <a:prstGeom prst="rect">
            <a:avLst/>
          </a:prstGeom>
        </p:spPr>
        <p:txBody>
          <a:bodyPr vert="horz"/>
          <a:lstStyle>
            <a:lvl1pPr rtl="0">
              <a:defRPr/>
            </a:lvl1pPr>
          </a:lstStyle>
          <a:p>
            <a:r>
              <a:rPr lang="en-US"/>
              <a:t>Click to edit Master title style</a:t>
            </a:r>
            <a:endParaRPr lang="en-GB"/>
          </a:p>
        </p:txBody>
      </p:sp>
      <p:sp>
        <p:nvSpPr>
          <p:cNvPr id="3" name="Rectangle 2">
            <a:extLst>
              <a:ext uri="{FF2B5EF4-FFF2-40B4-BE49-F238E27FC236}">
                <a16:creationId xmlns:a16="http://schemas.microsoft.com/office/drawing/2014/main" id="{10996677-2E55-1960-AAE5-F5498860460C}"/>
              </a:ext>
            </a:extLst>
          </p:cNvPr>
          <p:cNvSpPr/>
          <p:nvPr userDrawn="1"/>
        </p:nvSpPr>
        <p:spPr>
          <a:xfrm>
            <a:off x="7827146" y="0"/>
            <a:ext cx="43632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GB" sz="3200"/>
          </a:p>
        </p:txBody>
      </p:sp>
      <p:cxnSp>
        <p:nvCxnSpPr>
          <p:cNvPr id="12" name="Straight Connector 11">
            <a:extLst>
              <a:ext uri="{FF2B5EF4-FFF2-40B4-BE49-F238E27FC236}">
                <a16:creationId xmlns:a16="http://schemas.microsoft.com/office/drawing/2014/main" id="{B1C22E3D-C674-6EEC-4789-0D5E010D7F3B}"/>
              </a:ext>
            </a:extLst>
          </p:cNvPr>
          <p:cNvCxnSpPr>
            <a:cxnSpLocks/>
          </p:cNvCxnSpPr>
          <p:nvPr userDrawn="1"/>
        </p:nvCxnSpPr>
        <p:spPr>
          <a:xfrm>
            <a:off x="8325060" y="332275"/>
            <a:ext cx="3532507"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358FC5E-7014-1CED-BCFD-F8873700957D}"/>
              </a:ext>
            </a:extLst>
          </p:cNvPr>
          <p:cNvPicPr>
            <a:picLocks/>
          </p:cNvPicPr>
          <p:nvPr userDrawn="1"/>
        </p:nvPicPr>
        <p:blipFill>
          <a:blip r:embed="rId5" cstate="print">
            <a:extLst>
              <a:ext uri="{28A0092B-C50C-407E-A947-70E740481C1C}">
                <a14:useLocalDpi xmlns:a14="http://schemas.microsoft.com/office/drawing/2010/main" val="0"/>
              </a:ext>
            </a:extLst>
          </a:blip>
          <a:stretch>
            <a:fillRect/>
          </a:stretch>
        </p:blipFill>
        <p:spPr>
          <a:xfrm>
            <a:off x="8177263" y="6253200"/>
            <a:ext cx="1155600" cy="435600"/>
          </a:xfrm>
          <a:prstGeom prst="rect">
            <a:avLst/>
          </a:prstGeom>
        </p:spPr>
      </p:pic>
      <p:pic>
        <p:nvPicPr>
          <p:cNvPr id="13" name="Picture 12" descr="A black background with white text&#10;&#10;Description automatically generated">
            <a:extLst>
              <a:ext uri="{FF2B5EF4-FFF2-40B4-BE49-F238E27FC236}">
                <a16:creationId xmlns:a16="http://schemas.microsoft.com/office/drawing/2014/main" id="{712292C3-0329-7320-D751-ACE826C95369}"/>
              </a:ext>
            </a:extLst>
          </p:cNvPr>
          <p:cNvPicPr>
            <a:picLocks/>
          </p:cNvPicPr>
          <p:nvPr userDrawn="1"/>
        </p:nvPicPr>
        <p:blipFill>
          <a:blip r:embed="rId6" cstate="print">
            <a:extLst>
              <a:ext uri="{28A0092B-C50C-407E-A947-70E740481C1C}">
                <a14:useLocalDpi xmlns:a14="http://schemas.microsoft.com/office/drawing/2010/main" val="0"/>
              </a:ext>
            </a:extLst>
          </a:blip>
          <a:stretch>
            <a:fillRect/>
          </a:stretch>
        </p:blipFill>
        <p:spPr>
          <a:xfrm>
            <a:off x="10051200" y="6289200"/>
            <a:ext cx="1544400" cy="367200"/>
          </a:xfrm>
          <a:prstGeom prst="rect">
            <a:avLst/>
          </a:prstGeom>
        </p:spPr>
      </p:pic>
      <p:sp>
        <p:nvSpPr>
          <p:cNvPr id="16" name="TextBox 15">
            <a:extLst>
              <a:ext uri="{FF2B5EF4-FFF2-40B4-BE49-F238E27FC236}">
                <a16:creationId xmlns:a16="http://schemas.microsoft.com/office/drawing/2014/main" id="{283F8C73-004B-9E52-9762-B9784F2E0997}"/>
              </a:ext>
            </a:extLst>
          </p:cNvPr>
          <p:cNvSpPr txBox="1"/>
          <p:nvPr userDrawn="1"/>
        </p:nvSpPr>
        <p:spPr>
          <a:xfrm>
            <a:off x="8408894" y="328706"/>
            <a:ext cx="0" cy="0"/>
          </a:xfrm>
          <a:prstGeom prst="rect">
            <a:avLst/>
          </a:prstGeom>
        </p:spPr>
        <p:txBody>
          <a:bodyPr vert="horz" wrap="none" lIns="0" tIns="0" rIns="0" bIns="0" rtlCol="0" anchor="t">
            <a:noAutofit/>
          </a:bodyPr>
          <a:lstStyle/>
          <a:p>
            <a:pPr algn="l"/>
            <a:endParaRPr lang="en-GB">
              <a:cs typeface="BrownTT" panose="020B0504020101010102" pitchFamily="34" charset="0"/>
            </a:endParaRPr>
          </a:p>
        </p:txBody>
      </p:sp>
      <p:sp>
        <p:nvSpPr>
          <p:cNvPr id="17" name="TextBox 16">
            <a:extLst>
              <a:ext uri="{FF2B5EF4-FFF2-40B4-BE49-F238E27FC236}">
                <a16:creationId xmlns:a16="http://schemas.microsoft.com/office/drawing/2014/main" id="{7104491E-C3FC-BBF0-8F79-10EFAE49C528}"/>
              </a:ext>
            </a:extLst>
          </p:cNvPr>
          <p:cNvSpPr txBox="1"/>
          <p:nvPr userDrawn="1"/>
        </p:nvSpPr>
        <p:spPr>
          <a:xfrm>
            <a:off x="11674800" y="6382800"/>
            <a:ext cx="219138" cy="181172"/>
          </a:xfrm>
          <a:prstGeom prst="rect">
            <a:avLst/>
          </a:prstGeom>
        </p:spPr>
        <p:txBody>
          <a:bodyPr vert="horz" wrap="square" lIns="0" tIns="0" rIns="0" bIns="0" rtlCol="0" anchor="b" anchorCtr="1">
            <a:noAutofit/>
          </a:bodyPr>
          <a:lstStyle/>
          <a:p>
            <a:pPr algn="l"/>
            <a:fld id="{AE5404CB-B14F-5145-AB35-62E16897B8CD}" type="slidenum">
              <a:rPr lang="en-GB" sz="900" smtClean="0">
                <a:solidFill>
                  <a:schemeClr val="bg2"/>
                </a:solidFill>
                <a:cs typeface="BrownTT" panose="020B0504020101010102" pitchFamily="34" charset="0"/>
              </a:rPr>
              <a:t>‹#›</a:t>
            </a:fld>
            <a:endParaRPr lang="en-GB" sz="900">
              <a:solidFill>
                <a:schemeClr val="bg2"/>
              </a:solidFill>
              <a:cs typeface="BrownTT" panose="020B0504020101010102" pitchFamily="34" charset="0"/>
            </a:endParaRPr>
          </a:p>
        </p:txBody>
      </p:sp>
      <p:pic>
        <p:nvPicPr>
          <p:cNvPr id="19" name="Picture 18" descr="A red sign with white letters&#10;&#10;Description automatically generated">
            <a:extLst>
              <a:ext uri="{FF2B5EF4-FFF2-40B4-BE49-F238E27FC236}">
                <a16:creationId xmlns:a16="http://schemas.microsoft.com/office/drawing/2014/main" id="{EE7AD488-4AC7-D06B-2B62-C4849055A448}"/>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35183" y="6287539"/>
            <a:ext cx="360000" cy="366923"/>
          </a:xfrm>
          <a:prstGeom prst="rect">
            <a:avLst/>
          </a:prstGeom>
        </p:spPr>
      </p:pic>
      <p:sp>
        <p:nvSpPr>
          <p:cNvPr id="20" name="Subtitle 2">
            <a:extLst>
              <a:ext uri="{FF2B5EF4-FFF2-40B4-BE49-F238E27FC236}">
                <a16:creationId xmlns:a16="http://schemas.microsoft.com/office/drawing/2014/main" id="{85E37732-0944-7DE6-047E-A0DEAB728125}"/>
              </a:ext>
            </a:extLst>
          </p:cNvPr>
          <p:cNvSpPr>
            <a:spLocks noGrp="1"/>
          </p:cNvSpPr>
          <p:nvPr>
            <p:ph type="subTitle" idx="11"/>
          </p:nvPr>
        </p:nvSpPr>
        <p:spPr>
          <a:xfrm>
            <a:off x="334435" y="946445"/>
            <a:ext cx="6969598" cy="277200"/>
          </a:xfrm>
        </p:spPr>
        <p:txBody>
          <a:bodyPr/>
          <a:lstStyle>
            <a:lvl1pPr marL="0" indent="0" algn="l" rtl="0">
              <a:lnSpc>
                <a:spcPts val="2133"/>
              </a:lnSpc>
              <a:spcBef>
                <a:spcPts val="0"/>
              </a:spcBef>
              <a:buNone/>
              <a:defRPr sz="1600" b="0">
                <a:solidFill>
                  <a:schemeClr val="tx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344354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4">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A331130D-A3E9-E211-C685-F8DEFAD26E21}"/>
              </a:ext>
            </a:extLst>
          </p:cNvPr>
          <p:cNvGraphicFramePr>
            <a:graphicFrameLocks noChangeAspect="1"/>
          </p:cNvGraphicFramePr>
          <p:nvPr userDrawn="1">
            <p:custDataLst>
              <p:tags r:id="rId1"/>
            </p:custDataLst>
            <p:extLst>
              <p:ext uri="{D42A27DB-BD31-4B8C-83A1-F6EECF244321}">
                <p14:modId xmlns:p14="http://schemas.microsoft.com/office/powerpoint/2010/main" val="2071433293"/>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11" name="think-cell data - do not delete" hidden="1">
                        <a:extLst>
                          <a:ext uri="{FF2B5EF4-FFF2-40B4-BE49-F238E27FC236}">
                            <a16:creationId xmlns:a16="http://schemas.microsoft.com/office/drawing/2014/main" id="{A331130D-A3E9-E211-C685-F8DEFAD26E21}"/>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9" name="Rectangle 8">
            <a:extLst>
              <a:ext uri="{FF2B5EF4-FFF2-40B4-BE49-F238E27FC236}">
                <a16:creationId xmlns:a16="http://schemas.microsoft.com/office/drawing/2014/main" id="{6F10E28F-193D-4233-9019-418535EBE4D3}"/>
              </a:ext>
            </a:extLst>
          </p:cNvPr>
          <p:cNvSpPr/>
          <p:nvPr userDrawn="1"/>
        </p:nvSpPr>
        <p:spPr>
          <a:xfrm>
            <a:off x="8022675" y="6053541"/>
            <a:ext cx="1539858" cy="804459"/>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8" name="Rectangle 7">
            <a:extLst>
              <a:ext uri="{FF2B5EF4-FFF2-40B4-BE49-F238E27FC236}">
                <a16:creationId xmlns:a16="http://schemas.microsoft.com/office/drawing/2014/main" id="{BFA6A24E-6402-2F01-AA86-BF9E51ADF8CD}"/>
              </a:ext>
            </a:extLst>
          </p:cNvPr>
          <p:cNvSpPr/>
          <p:nvPr userDrawn="1"/>
        </p:nvSpPr>
        <p:spPr>
          <a:xfrm>
            <a:off x="8367623" y="140649"/>
            <a:ext cx="847545" cy="3749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2" name="Title 1"/>
          <p:cNvSpPr>
            <a:spLocks noGrp="1"/>
          </p:cNvSpPr>
          <p:nvPr>
            <p:ph type="title"/>
          </p:nvPr>
        </p:nvSpPr>
        <p:spPr>
          <a:xfrm>
            <a:off x="334434" y="396000"/>
            <a:ext cx="8033190" cy="511771"/>
          </a:xfrm>
          <a:prstGeom prst="rect">
            <a:avLst/>
          </a:prstGeom>
        </p:spPr>
        <p:txBody>
          <a:bodyPr vert="horz"/>
          <a:lstStyle>
            <a:lvl1pPr rtl="0">
              <a:defRPr/>
            </a:lvl1pPr>
          </a:lstStyle>
          <a:p>
            <a:r>
              <a:rPr lang="en-US"/>
              <a:t>Click to edit Master title style</a:t>
            </a:r>
            <a:endParaRPr lang="en-GB"/>
          </a:p>
        </p:txBody>
      </p:sp>
      <p:sp>
        <p:nvSpPr>
          <p:cNvPr id="3" name="Rectangle 2">
            <a:extLst>
              <a:ext uri="{FF2B5EF4-FFF2-40B4-BE49-F238E27FC236}">
                <a16:creationId xmlns:a16="http://schemas.microsoft.com/office/drawing/2014/main" id="{10996677-2E55-1960-AAE5-F5498860460C}"/>
              </a:ext>
            </a:extLst>
          </p:cNvPr>
          <p:cNvSpPr/>
          <p:nvPr userDrawn="1"/>
        </p:nvSpPr>
        <p:spPr>
          <a:xfrm>
            <a:off x="8782800" y="0"/>
            <a:ext cx="34092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GB" sz="3200"/>
          </a:p>
        </p:txBody>
      </p:sp>
      <p:cxnSp>
        <p:nvCxnSpPr>
          <p:cNvPr id="12" name="Straight Connector 11">
            <a:extLst>
              <a:ext uri="{FF2B5EF4-FFF2-40B4-BE49-F238E27FC236}">
                <a16:creationId xmlns:a16="http://schemas.microsoft.com/office/drawing/2014/main" id="{B1C22E3D-C674-6EEC-4789-0D5E010D7F3B}"/>
              </a:ext>
            </a:extLst>
          </p:cNvPr>
          <p:cNvCxnSpPr>
            <a:cxnSpLocks/>
          </p:cNvCxnSpPr>
          <p:nvPr userDrawn="1"/>
        </p:nvCxnSpPr>
        <p:spPr>
          <a:xfrm>
            <a:off x="9215167" y="332275"/>
            <a:ext cx="264240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358FC5E-7014-1CED-BCFD-F8873700957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231777" y="6342514"/>
            <a:ext cx="783486" cy="295160"/>
          </a:xfrm>
          <a:prstGeom prst="rect">
            <a:avLst/>
          </a:prstGeom>
        </p:spPr>
      </p:pic>
      <p:pic>
        <p:nvPicPr>
          <p:cNvPr id="7" name="Picture 6" descr="A graphic of a mountain&#10;&#10;Description automatically generated">
            <a:extLst>
              <a:ext uri="{FF2B5EF4-FFF2-40B4-BE49-F238E27FC236}">
                <a16:creationId xmlns:a16="http://schemas.microsoft.com/office/drawing/2014/main" id="{C0EDD979-7687-6745-0F38-15A162F0C68B}"/>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r="81871"/>
          <a:stretch/>
        </p:blipFill>
        <p:spPr>
          <a:xfrm>
            <a:off x="10136103" y="6353403"/>
            <a:ext cx="287263" cy="285927"/>
          </a:xfrm>
          <a:prstGeom prst="rect">
            <a:avLst/>
          </a:prstGeom>
        </p:spPr>
      </p:pic>
      <p:pic>
        <p:nvPicPr>
          <p:cNvPr id="13" name="Picture 12" descr="A black background with white text&#10;&#10;Description automatically generated">
            <a:extLst>
              <a:ext uri="{FF2B5EF4-FFF2-40B4-BE49-F238E27FC236}">
                <a16:creationId xmlns:a16="http://schemas.microsoft.com/office/drawing/2014/main" id="{712292C3-0329-7320-D751-ACE826C9536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544207" y="6349072"/>
            <a:ext cx="1114954" cy="283857"/>
          </a:xfrm>
          <a:prstGeom prst="rect">
            <a:avLst/>
          </a:prstGeom>
        </p:spPr>
      </p:pic>
      <p:sp>
        <p:nvSpPr>
          <p:cNvPr id="16" name="TextBox 15">
            <a:extLst>
              <a:ext uri="{FF2B5EF4-FFF2-40B4-BE49-F238E27FC236}">
                <a16:creationId xmlns:a16="http://schemas.microsoft.com/office/drawing/2014/main" id="{283F8C73-004B-9E52-9762-B9784F2E0997}"/>
              </a:ext>
            </a:extLst>
          </p:cNvPr>
          <p:cNvSpPr txBox="1"/>
          <p:nvPr userDrawn="1"/>
        </p:nvSpPr>
        <p:spPr>
          <a:xfrm>
            <a:off x="8408894" y="328706"/>
            <a:ext cx="0" cy="0"/>
          </a:xfrm>
          <a:prstGeom prst="rect">
            <a:avLst/>
          </a:prstGeom>
        </p:spPr>
        <p:txBody>
          <a:bodyPr vert="horz" wrap="none" lIns="0" tIns="0" rIns="0" bIns="0" rtlCol="0" anchor="t">
            <a:noAutofit/>
          </a:bodyPr>
          <a:lstStyle/>
          <a:p>
            <a:pPr algn="l"/>
            <a:endParaRPr lang="en-GB">
              <a:cs typeface="BrownTT" panose="020B0504020101010102" pitchFamily="34" charset="0"/>
            </a:endParaRPr>
          </a:p>
        </p:txBody>
      </p:sp>
      <p:sp>
        <p:nvSpPr>
          <p:cNvPr id="17" name="TextBox 16">
            <a:extLst>
              <a:ext uri="{FF2B5EF4-FFF2-40B4-BE49-F238E27FC236}">
                <a16:creationId xmlns:a16="http://schemas.microsoft.com/office/drawing/2014/main" id="{7104491E-C3FC-BBF0-8F79-10EFAE49C528}"/>
              </a:ext>
            </a:extLst>
          </p:cNvPr>
          <p:cNvSpPr txBox="1"/>
          <p:nvPr userDrawn="1"/>
        </p:nvSpPr>
        <p:spPr>
          <a:xfrm>
            <a:off x="11674800" y="6382800"/>
            <a:ext cx="219138" cy="181172"/>
          </a:xfrm>
          <a:prstGeom prst="rect">
            <a:avLst/>
          </a:prstGeom>
        </p:spPr>
        <p:txBody>
          <a:bodyPr vert="horz" wrap="square" lIns="0" tIns="0" rIns="0" bIns="0" rtlCol="0" anchor="b" anchorCtr="1">
            <a:noAutofit/>
          </a:bodyPr>
          <a:lstStyle/>
          <a:p>
            <a:pPr algn="l"/>
            <a:fld id="{AE5404CB-B14F-5145-AB35-62E16897B8CD}" type="slidenum">
              <a:rPr lang="en-GB" sz="900" smtClean="0">
                <a:solidFill>
                  <a:schemeClr val="bg2"/>
                </a:solidFill>
                <a:cs typeface="BrownTT" panose="020B0504020101010102" pitchFamily="34" charset="0"/>
              </a:rPr>
              <a:t>‹#›</a:t>
            </a:fld>
            <a:endParaRPr lang="en-GB" sz="900">
              <a:solidFill>
                <a:schemeClr val="bg2"/>
              </a:solidFill>
              <a:cs typeface="BrownTT" panose="020B0504020101010102" pitchFamily="34" charset="0"/>
            </a:endParaRPr>
          </a:p>
        </p:txBody>
      </p:sp>
      <p:sp>
        <p:nvSpPr>
          <p:cNvPr id="30" name="Subtitle 2">
            <a:extLst>
              <a:ext uri="{FF2B5EF4-FFF2-40B4-BE49-F238E27FC236}">
                <a16:creationId xmlns:a16="http://schemas.microsoft.com/office/drawing/2014/main" id="{A3F89159-CA23-9F2E-DF93-E7B31E4A835E}"/>
              </a:ext>
            </a:extLst>
          </p:cNvPr>
          <p:cNvSpPr>
            <a:spLocks noGrp="1"/>
          </p:cNvSpPr>
          <p:nvPr userDrawn="1">
            <p:ph type="subTitle" idx="10"/>
          </p:nvPr>
        </p:nvSpPr>
        <p:spPr>
          <a:xfrm>
            <a:off x="334435" y="946445"/>
            <a:ext cx="8033189" cy="277200"/>
          </a:xfrm>
        </p:spPr>
        <p:txBody>
          <a:bodyPr/>
          <a:lstStyle>
            <a:lvl1pPr marL="0" indent="0" algn="l" rtl="0">
              <a:lnSpc>
                <a:spcPts val="2133"/>
              </a:lnSpc>
              <a:spcBef>
                <a:spcPts val="0"/>
              </a:spcBef>
              <a:buNone/>
              <a:defRPr sz="1600" b="0">
                <a:solidFill>
                  <a:schemeClr val="tx1"/>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spTree>
    <p:extLst>
      <p:ext uri="{BB962C8B-B14F-4D97-AF65-F5344CB8AC3E}">
        <p14:creationId xmlns:p14="http://schemas.microsoft.com/office/powerpoint/2010/main" val="171557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verse contrast 1/4">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3BA173A-037A-8BB9-6B50-722F64588E03}"/>
              </a:ext>
            </a:extLst>
          </p:cNvPr>
          <p:cNvGraphicFramePr>
            <a:graphicFrameLocks noChangeAspect="1"/>
          </p:cNvGraphicFramePr>
          <p:nvPr userDrawn="1">
            <p:custDataLst>
              <p:tags r:id="rId1"/>
            </p:custDataLst>
            <p:extLst>
              <p:ext uri="{D42A27DB-BD31-4B8C-83A1-F6EECF244321}">
                <p14:modId xmlns:p14="http://schemas.microsoft.com/office/powerpoint/2010/main" val="1241842784"/>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3" imgW="359" imgH="358" progId="TCLayout.ActiveDocument.1">
                  <p:embed/>
                </p:oleObj>
              </mc:Choice>
              <mc:Fallback>
                <p:oleObj name="think-cell Slide" r:id="rId3" imgW="359" imgH="358" progId="TCLayout.ActiveDocument.1">
                  <p:embed/>
                  <p:pic>
                    <p:nvPicPr>
                      <p:cNvPr id="11" name="think-cell data - do not delete" hidden="1">
                        <a:extLst>
                          <a:ext uri="{FF2B5EF4-FFF2-40B4-BE49-F238E27FC236}">
                            <a16:creationId xmlns:a16="http://schemas.microsoft.com/office/drawing/2014/main" id="{53BA173A-037A-8BB9-6B50-722F64588E03}"/>
                          </a:ext>
                        </a:extLst>
                      </p:cNvPr>
                      <p:cNvPicPr/>
                      <p:nvPr/>
                    </p:nvPicPr>
                    <p:blipFill>
                      <a:blip r:embed="rId4"/>
                      <a:stretch>
                        <a:fillRect/>
                      </a:stretch>
                    </p:blipFill>
                    <p:spPr>
                      <a:xfrm>
                        <a:off x="2118" y="2118"/>
                        <a:ext cx="2117" cy="2117"/>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BFA6A24E-6402-2F01-AA86-BF9E51ADF8CD}"/>
              </a:ext>
            </a:extLst>
          </p:cNvPr>
          <p:cNvSpPr/>
          <p:nvPr userDrawn="1"/>
        </p:nvSpPr>
        <p:spPr>
          <a:xfrm>
            <a:off x="2850777" y="142650"/>
            <a:ext cx="1137751" cy="374900"/>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3200"/>
          </a:p>
        </p:txBody>
      </p:sp>
      <p:sp>
        <p:nvSpPr>
          <p:cNvPr id="3" name="Rectangle 2">
            <a:extLst>
              <a:ext uri="{FF2B5EF4-FFF2-40B4-BE49-F238E27FC236}">
                <a16:creationId xmlns:a16="http://schemas.microsoft.com/office/drawing/2014/main" id="{10996677-2E55-1960-AAE5-F5498860460C}"/>
              </a:ext>
            </a:extLst>
          </p:cNvPr>
          <p:cNvSpPr/>
          <p:nvPr userDrawn="1"/>
        </p:nvSpPr>
        <p:spPr>
          <a:xfrm flipH="1">
            <a:off x="0" y="0"/>
            <a:ext cx="34152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endParaRPr lang="en-GB" sz="3200"/>
          </a:p>
        </p:txBody>
      </p:sp>
      <p:cxnSp>
        <p:nvCxnSpPr>
          <p:cNvPr id="12" name="Straight Connector 11">
            <a:extLst>
              <a:ext uri="{FF2B5EF4-FFF2-40B4-BE49-F238E27FC236}">
                <a16:creationId xmlns:a16="http://schemas.microsoft.com/office/drawing/2014/main" id="{B1C22E3D-C674-6EEC-4789-0D5E010D7F3B}"/>
              </a:ext>
            </a:extLst>
          </p:cNvPr>
          <p:cNvCxnSpPr>
            <a:cxnSpLocks/>
          </p:cNvCxnSpPr>
          <p:nvPr userDrawn="1"/>
        </p:nvCxnSpPr>
        <p:spPr>
          <a:xfrm>
            <a:off x="3988528" y="328247"/>
            <a:ext cx="7869039"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8F9238CC-07C2-B3D2-D698-54FCF19C7D49}"/>
              </a:ext>
            </a:extLst>
          </p:cNvPr>
          <p:cNvSpPr>
            <a:spLocks noGrp="1"/>
          </p:cNvSpPr>
          <p:nvPr>
            <p:ph type="title"/>
          </p:nvPr>
        </p:nvSpPr>
        <p:spPr>
          <a:xfrm>
            <a:off x="334377" y="2527200"/>
            <a:ext cx="2520000" cy="1494000"/>
          </a:xfrm>
          <a:prstGeom prst="rect">
            <a:avLst/>
          </a:prstGeom>
        </p:spPr>
        <p:txBody>
          <a:bodyPr vert="horz"/>
          <a:lstStyle>
            <a:lvl1pPr rtl="0">
              <a:defRPr>
                <a:solidFill>
                  <a:schemeClr val="bg2"/>
                </a:solidFill>
              </a:defRPr>
            </a:lvl1pPr>
          </a:lstStyle>
          <a:p>
            <a:r>
              <a:rPr lang="en-US"/>
              <a:t>Click to edit Master title style</a:t>
            </a:r>
            <a:endParaRPr lang="en-GB"/>
          </a:p>
        </p:txBody>
      </p:sp>
      <p:sp>
        <p:nvSpPr>
          <p:cNvPr id="14" name="Subtitle 2">
            <a:extLst>
              <a:ext uri="{FF2B5EF4-FFF2-40B4-BE49-F238E27FC236}">
                <a16:creationId xmlns:a16="http://schemas.microsoft.com/office/drawing/2014/main" id="{14ADE934-131C-E40E-4823-70CD3DF07014}"/>
              </a:ext>
            </a:extLst>
          </p:cNvPr>
          <p:cNvSpPr>
            <a:spLocks noGrp="1"/>
          </p:cNvSpPr>
          <p:nvPr>
            <p:ph type="subTitle" idx="11"/>
          </p:nvPr>
        </p:nvSpPr>
        <p:spPr>
          <a:xfrm>
            <a:off x="334435" y="4068000"/>
            <a:ext cx="2520000" cy="540000"/>
          </a:xfrm>
        </p:spPr>
        <p:txBody>
          <a:bodyPr/>
          <a:lstStyle>
            <a:lvl1pPr marL="0" indent="0" algn="l" rtl="0">
              <a:lnSpc>
                <a:spcPts val="2133"/>
              </a:lnSpc>
              <a:spcBef>
                <a:spcPts val="0"/>
              </a:spcBef>
              <a:buNone/>
              <a:defRPr sz="1600" b="0">
                <a:solidFill>
                  <a:schemeClr val="bg2"/>
                </a:solidFill>
                <a:latin typeface="+mj-lt"/>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GB"/>
          </a:p>
        </p:txBody>
      </p:sp>
      <p:cxnSp>
        <p:nvCxnSpPr>
          <p:cNvPr id="4" name="Straight Connector 3">
            <a:extLst>
              <a:ext uri="{FF2B5EF4-FFF2-40B4-BE49-F238E27FC236}">
                <a16:creationId xmlns:a16="http://schemas.microsoft.com/office/drawing/2014/main" id="{F5E10E8D-305B-4219-D010-AC319CA3F280}"/>
              </a:ext>
            </a:extLst>
          </p:cNvPr>
          <p:cNvCxnSpPr>
            <a:cxnSpLocks/>
          </p:cNvCxnSpPr>
          <p:nvPr userDrawn="1"/>
        </p:nvCxnSpPr>
        <p:spPr>
          <a:xfrm>
            <a:off x="334800" y="328247"/>
            <a:ext cx="25164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69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2ED5428-DC9E-C8AB-570B-A73AE881A94E}"/>
              </a:ext>
            </a:extLst>
          </p:cNvPr>
          <p:cNvGraphicFramePr>
            <a:graphicFrameLocks noChangeAspect="1"/>
          </p:cNvGraphicFramePr>
          <p:nvPr userDrawn="1">
            <p:custDataLst>
              <p:tags r:id="rId21"/>
            </p:custDataLst>
            <p:extLst>
              <p:ext uri="{D42A27DB-BD31-4B8C-83A1-F6EECF244321}">
                <p14:modId xmlns:p14="http://schemas.microsoft.com/office/powerpoint/2010/main" val="3898838263"/>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22" imgW="359" imgH="358" progId="TCLayout.ActiveDocument.1">
                  <p:embed/>
                </p:oleObj>
              </mc:Choice>
              <mc:Fallback>
                <p:oleObj name="think-cell Slide" r:id="rId22" imgW="359" imgH="358" progId="TCLayout.ActiveDocument.1">
                  <p:embed/>
                  <p:pic>
                    <p:nvPicPr>
                      <p:cNvPr id="6" name="think-cell data - do not delete" hidden="1">
                        <a:extLst>
                          <a:ext uri="{FF2B5EF4-FFF2-40B4-BE49-F238E27FC236}">
                            <a16:creationId xmlns:a16="http://schemas.microsoft.com/office/drawing/2014/main" id="{C2ED5428-DC9E-C8AB-570B-A73AE881A94E}"/>
                          </a:ext>
                        </a:extLst>
                      </p:cNvPr>
                      <p:cNvPicPr/>
                      <p:nvPr/>
                    </p:nvPicPr>
                    <p:blipFill>
                      <a:blip r:embed="rId23"/>
                      <a:stretch>
                        <a:fillRect/>
                      </a:stretch>
                    </p:blipFill>
                    <p:spPr>
                      <a:xfrm>
                        <a:off x="2118" y="2118"/>
                        <a:ext cx="2117" cy="2117"/>
                      </a:xfrm>
                      <a:prstGeom prst="rect">
                        <a:avLst/>
                      </a:prstGeom>
                    </p:spPr>
                  </p:pic>
                </p:oleObj>
              </mc:Fallback>
            </mc:AlternateContent>
          </a:graphicData>
        </a:graphic>
      </p:graphicFrame>
      <p:sp>
        <p:nvSpPr>
          <p:cNvPr id="3" name="Text Placeholder 2"/>
          <p:cNvSpPr>
            <a:spLocks noGrp="1"/>
          </p:cNvSpPr>
          <p:nvPr>
            <p:ph type="body" idx="1"/>
          </p:nvPr>
        </p:nvSpPr>
        <p:spPr>
          <a:xfrm>
            <a:off x="334434" y="1498799"/>
            <a:ext cx="11523133" cy="4589386"/>
          </a:xfrm>
          <a:prstGeom prst="rect">
            <a:avLst/>
          </a:prstGeom>
        </p:spPr>
        <p:txBody>
          <a:bodyPr vert="horz" lIns="0" tIns="0" rIns="0" bIns="0" rtlCol="0">
            <a:noAutofit/>
          </a:bodyPr>
          <a:lstStyle/>
          <a:p>
            <a:pPr lvl="0"/>
            <a:r>
              <a:rPr lang="en-GB"/>
              <a:t>Click to edit Master text styles</a:t>
            </a:r>
          </a:p>
        </p:txBody>
      </p:sp>
      <p:cxnSp>
        <p:nvCxnSpPr>
          <p:cNvPr id="7" name="Straight Connector 6"/>
          <p:cNvCxnSpPr/>
          <p:nvPr userDrawn="1"/>
        </p:nvCxnSpPr>
        <p:spPr>
          <a:xfrm>
            <a:off x="334434" y="328247"/>
            <a:ext cx="11523133" cy="0"/>
          </a:xfrm>
          <a:prstGeom prst="line">
            <a:avLst/>
          </a:prstGeom>
          <a:ln w="25400">
            <a:solidFill>
              <a:srgbClr val="5587F6"/>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8174063" y="6253621"/>
            <a:ext cx="1160932" cy="436151"/>
          </a:xfrm>
          <a:prstGeom prst="rect">
            <a:avLst/>
          </a:prstGeom>
        </p:spPr>
      </p:pic>
      <p:sp>
        <p:nvSpPr>
          <p:cNvPr id="4" name="TextBox 3">
            <a:extLst>
              <a:ext uri="{FF2B5EF4-FFF2-40B4-BE49-F238E27FC236}">
                <a16:creationId xmlns:a16="http://schemas.microsoft.com/office/drawing/2014/main" id="{AA0E0DC3-A3D7-D2D8-22B1-0D4B53770A5F}"/>
              </a:ext>
            </a:extLst>
          </p:cNvPr>
          <p:cNvSpPr txBox="1"/>
          <p:nvPr userDrawn="1"/>
        </p:nvSpPr>
        <p:spPr>
          <a:xfrm>
            <a:off x="11675917" y="6381110"/>
            <a:ext cx="219138" cy="181172"/>
          </a:xfrm>
          <a:prstGeom prst="rect">
            <a:avLst/>
          </a:prstGeom>
        </p:spPr>
        <p:txBody>
          <a:bodyPr vert="horz" wrap="square" lIns="0" tIns="0" rIns="0" bIns="0" rtlCol="0" anchor="b" anchorCtr="1">
            <a:noAutofit/>
          </a:bodyPr>
          <a:lstStyle/>
          <a:p>
            <a:pPr algn="l"/>
            <a:fld id="{AE5404CB-B14F-5145-AB35-62E16897B8CD}" type="slidenum">
              <a:rPr lang="en-GB" sz="900" smtClean="0">
                <a:cs typeface="BrownTT" panose="020B0504020101010102" pitchFamily="34" charset="0"/>
              </a:rPr>
              <a:t>‹#›</a:t>
            </a:fld>
            <a:endParaRPr lang="en-GB" sz="900">
              <a:cs typeface="BrownTT" panose="020B0504020101010102" pitchFamily="34" charset="0"/>
            </a:endParaRPr>
          </a:p>
        </p:txBody>
      </p:sp>
      <p:sp>
        <p:nvSpPr>
          <p:cNvPr id="11" name="Title Placeholder 10">
            <a:extLst>
              <a:ext uri="{FF2B5EF4-FFF2-40B4-BE49-F238E27FC236}">
                <a16:creationId xmlns:a16="http://schemas.microsoft.com/office/drawing/2014/main" id="{26BCBE7B-5A34-56AE-6E71-0411C5E3B28C}"/>
              </a:ext>
            </a:extLst>
          </p:cNvPr>
          <p:cNvSpPr>
            <a:spLocks noGrp="1"/>
          </p:cNvSpPr>
          <p:nvPr>
            <p:ph type="title"/>
          </p:nvPr>
        </p:nvSpPr>
        <p:spPr>
          <a:xfrm>
            <a:off x="334433" y="365126"/>
            <a:ext cx="11523133" cy="679904"/>
          </a:xfrm>
          <a:prstGeom prst="rect">
            <a:avLst/>
          </a:prstGeom>
        </p:spPr>
        <p:txBody>
          <a:bodyPr vert="horz" lIns="0" tIns="0" rIns="0" bIns="0" rtlCol="0" anchor="ctr">
            <a:normAutofit/>
          </a:bodyPr>
          <a:lstStyle/>
          <a:p>
            <a:r>
              <a:rPr lang="en-US"/>
              <a:t>Click to edit Master title style</a:t>
            </a:r>
            <a:endParaRPr lang="en-GB"/>
          </a:p>
        </p:txBody>
      </p:sp>
      <p:pic>
        <p:nvPicPr>
          <p:cNvPr id="24" name="Picture 23" descr="A red sign with white letters&#10;&#10;Description automatically generated">
            <a:extLst>
              <a:ext uri="{FF2B5EF4-FFF2-40B4-BE49-F238E27FC236}">
                <a16:creationId xmlns:a16="http://schemas.microsoft.com/office/drawing/2014/main" id="{BE22AE85-36D7-ED57-B43E-42B2E5A3F864}"/>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9535183" y="6288235"/>
            <a:ext cx="360000" cy="366923"/>
          </a:xfrm>
          <a:prstGeom prst="rect">
            <a:avLst/>
          </a:prstGeom>
        </p:spPr>
      </p:pic>
      <p:pic>
        <p:nvPicPr>
          <p:cNvPr id="26" name="Picture 25" descr="A black background with blue text&#10;&#10;Description automatically generated">
            <a:extLst>
              <a:ext uri="{FF2B5EF4-FFF2-40B4-BE49-F238E27FC236}">
                <a16:creationId xmlns:a16="http://schemas.microsoft.com/office/drawing/2014/main" id="{3570D728-BE47-0601-85BD-261915D7DC88}"/>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0050766" y="6289896"/>
            <a:ext cx="1543444" cy="363600"/>
          </a:xfrm>
          <a:prstGeom prst="rect">
            <a:avLst/>
          </a:prstGeom>
        </p:spPr>
      </p:pic>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7" r:id="rId3"/>
    <p:sldLayoutId id="2147483666" r:id="rId4"/>
    <p:sldLayoutId id="2147483665" r:id="rId5"/>
    <p:sldLayoutId id="2147483662" r:id="rId6"/>
    <p:sldLayoutId id="2147483664" r:id="rId7"/>
    <p:sldLayoutId id="2147483661" r:id="rId8"/>
    <p:sldLayoutId id="2147483668" r:id="rId9"/>
    <p:sldLayoutId id="2147483669" r:id="rId10"/>
    <p:sldLayoutId id="2147483670" r:id="rId11"/>
    <p:sldLayoutId id="2147483671" r:id="rId12"/>
    <p:sldLayoutId id="2147483659" r:id="rId13"/>
    <p:sldLayoutId id="2147483672" r:id="rId14"/>
    <p:sldLayoutId id="2147483660" r:id="rId15"/>
    <p:sldLayoutId id="2147483655" r:id="rId16"/>
    <p:sldLayoutId id="2147483674" r:id="rId17"/>
    <p:sldLayoutId id="2147483673" r:id="rId18"/>
    <p:sldLayoutId id="2147483675" r:id="rId19"/>
  </p:sldLayoutIdLst>
  <p:hf hdr="0" ftr="0" dt="0"/>
  <p:txStyles>
    <p:titleStyle>
      <a:lvl1pPr algn="l" defTabSz="1219170" rtl="0" eaLnBrk="1" latinLnBrk="0" hangingPunct="1">
        <a:spcBef>
          <a:spcPct val="0"/>
        </a:spcBef>
        <a:buNone/>
        <a:defRPr sz="3200" b="1" kern="1200">
          <a:solidFill>
            <a:schemeClr val="tx2"/>
          </a:solidFill>
          <a:latin typeface="+mj-lt"/>
          <a:ea typeface="+mj-ea"/>
          <a:cs typeface="+mj-cs"/>
        </a:defRPr>
      </a:lvl1pPr>
    </p:titleStyle>
    <p:bodyStyle>
      <a:lvl1pPr marL="0" indent="0" algn="l" defTabSz="1219170" rtl="0" eaLnBrk="1" latinLnBrk="0" hangingPunct="1">
        <a:lnSpc>
          <a:spcPts val="2267"/>
        </a:lnSpc>
        <a:spcBef>
          <a:spcPts val="1133"/>
        </a:spcBef>
        <a:buFont typeface="Arial" pitchFamily="34" charset="0"/>
        <a:buNone/>
        <a:defRPr sz="1867" kern="1200">
          <a:solidFill>
            <a:schemeClr val="tx1"/>
          </a:solidFill>
          <a:latin typeface="+mn-lt"/>
          <a:ea typeface="+mn-ea"/>
          <a:cs typeface="+mn-cs"/>
        </a:defRPr>
      </a:lvl1pPr>
      <a:lvl2pPr marL="1195887" indent="-296326" algn="l" defTabSz="1219170" rtl="0" eaLnBrk="1" latinLnBrk="0" hangingPunct="1">
        <a:lnSpc>
          <a:spcPts val="2267"/>
        </a:lnSpc>
        <a:spcBef>
          <a:spcPts val="1533"/>
        </a:spcBef>
        <a:buClr>
          <a:schemeClr val="tx2"/>
        </a:buClr>
        <a:buFont typeface="Brown" pitchFamily="50" charset="0"/>
        <a:buChar char="•"/>
        <a:defRPr sz="1867"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1867"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8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06FA0D81-ADEE-D2C8-D9E6-A61443ACE1AB}"/>
              </a:ext>
            </a:extLst>
          </p:cNvPr>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4" imgW="359" imgH="358" progId="TCLayout.ActiveDocument.1">
                  <p:embed/>
                </p:oleObj>
              </mc:Choice>
              <mc:Fallback>
                <p:oleObj name="think-cell Slide" r:id="rId4" imgW="359" imgH="358" progId="TCLayout.ActiveDocument.1">
                  <p:embed/>
                  <p:pic>
                    <p:nvPicPr>
                      <p:cNvPr id="4" name="think-cell data - do not delete" hidden="1">
                        <a:extLst>
                          <a:ext uri="{FF2B5EF4-FFF2-40B4-BE49-F238E27FC236}">
                            <a16:creationId xmlns:a16="http://schemas.microsoft.com/office/drawing/2014/main" id="{06FA0D81-ADEE-D2C8-D9E6-A61443ACE1AB}"/>
                          </a:ext>
                        </a:extLst>
                      </p:cNvPr>
                      <p:cNvPicPr/>
                      <p:nvPr/>
                    </p:nvPicPr>
                    <p:blipFill>
                      <a:blip r:embed="rId5"/>
                      <a:stretch>
                        <a:fillRect/>
                      </a:stretch>
                    </p:blipFill>
                    <p:spPr>
                      <a:xfrm>
                        <a:off x="2118" y="2118"/>
                        <a:ext cx="2117" cy="2117"/>
                      </a:xfrm>
                      <a:prstGeom prst="rect">
                        <a:avLst/>
                      </a:prstGeom>
                    </p:spPr>
                  </p:pic>
                </p:oleObj>
              </mc:Fallback>
            </mc:AlternateContent>
          </a:graphicData>
        </a:graphic>
      </p:graphicFrame>
      <p:sp>
        <p:nvSpPr>
          <p:cNvPr id="2" name="Title 1"/>
          <p:cNvSpPr>
            <a:spLocks noGrp="1"/>
          </p:cNvSpPr>
          <p:nvPr>
            <p:ph type="title"/>
          </p:nvPr>
        </p:nvSpPr>
        <p:spPr>
          <a:xfrm>
            <a:off x="334430" y="2971107"/>
            <a:ext cx="6615010" cy="509107"/>
          </a:xfrm>
        </p:spPr>
        <p:txBody>
          <a:bodyPr vert="horz">
            <a:noAutofit/>
          </a:bodyPr>
          <a:lstStyle/>
          <a:p>
            <a:pPr>
              <a:lnSpc>
                <a:spcPct val="100000"/>
              </a:lnSpc>
              <a:spcBef>
                <a:spcPts val="0"/>
              </a:spcBef>
            </a:pPr>
            <a:r>
              <a:rPr lang="en-GB" sz="3000" dirty="0">
                <a:solidFill>
                  <a:schemeClr val="tx2"/>
                </a:solidFill>
              </a:rPr>
              <a:t>Transition Pathway Initiative Centre</a:t>
            </a:r>
          </a:p>
        </p:txBody>
      </p:sp>
      <p:sp>
        <p:nvSpPr>
          <p:cNvPr id="6" name="Text Placeholder 5">
            <a:extLst>
              <a:ext uri="{FF2B5EF4-FFF2-40B4-BE49-F238E27FC236}">
                <a16:creationId xmlns:a16="http://schemas.microsoft.com/office/drawing/2014/main" id="{185BEA0E-1268-76AE-ECEC-2B3EC5D4F98D}"/>
              </a:ext>
            </a:extLst>
          </p:cNvPr>
          <p:cNvSpPr>
            <a:spLocks noGrp="1"/>
          </p:cNvSpPr>
          <p:nvPr>
            <p:ph type="body" sz="quarter" idx="11"/>
          </p:nvPr>
        </p:nvSpPr>
        <p:spPr>
          <a:xfrm>
            <a:off x="334430" y="3646473"/>
            <a:ext cx="5551017" cy="489055"/>
          </a:xfrm>
        </p:spPr>
        <p:txBody>
          <a:bodyPr/>
          <a:lstStyle/>
          <a:p>
            <a:pPr>
              <a:lnSpc>
                <a:spcPct val="100000"/>
              </a:lnSpc>
              <a:spcBef>
                <a:spcPts val="0"/>
              </a:spcBef>
            </a:pPr>
            <a:r>
              <a:rPr lang="en-GB" sz="2800" dirty="0"/>
              <a:t>An introduction</a:t>
            </a:r>
          </a:p>
        </p:txBody>
      </p:sp>
      <p:sp>
        <p:nvSpPr>
          <p:cNvPr id="3" name="Text Placeholder 5">
            <a:extLst>
              <a:ext uri="{FF2B5EF4-FFF2-40B4-BE49-F238E27FC236}">
                <a16:creationId xmlns:a16="http://schemas.microsoft.com/office/drawing/2014/main" id="{7D328F4B-7FFF-2D13-5B98-8D1230AD1B3E}"/>
              </a:ext>
            </a:extLst>
          </p:cNvPr>
          <p:cNvSpPr txBox="1">
            <a:spLocks/>
          </p:cNvSpPr>
          <p:nvPr/>
        </p:nvSpPr>
        <p:spPr>
          <a:xfrm>
            <a:off x="334430" y="4804713"/>
            <a:ext cx="5551017" cy="489055"/>
          </a:xfrm>
          <a:prstGeom prst="rect">
            <a:avLst/>
          </a:prstGeom>
        </p:spPr>
        <p:txBody>
          <a:bodyPr vert="horz" lIns="0" tIns="0" rIns="0" bIns="0" rtlCol="0">
            <a:noAutofit/>
          </a:bodyPr>
          <a:lstStyle>
            <a:lvl1pPr marL="0" indent="0" algn="l" defTabSz="1219170" rtl="0" eaLnBrk="1" latinLnBrk="0" hangingPunct="1">
              <a:lnSpc>
                <a:spcPct val="100000"/>
              </a:lnSpc>
              <a:spcBef>
                <a:spcPts val="0"/>
              </a:spcBef>
              <a:buFont typeface="Arial" pitchFamily="34" charset="0"/>
              <a:buNone/>
              <a:defRPr sz="3200" b="1" kern="1200">
                <a:solidFill>
                  <a:schemeClr val="tx1"/>
                </a:solidFill>
                <a:latin typeface="+mn-lt"/>
                <a:ea typeface="+mn-ea"/>
                <a:cs typeface="+mn-cs"/>
              </a:defRPr>
            </a:lvl1pPr>
            <a:lvl2pPr marL="1195887" indent="-296326" algn="l" defTabSz="1219170" rtl="0" eaLnBrk="1" latinLnBrk="0" hangingPunct="1">
              <a:lnSpc>
                <a:spcPts val="2267"/>
              </a:lnSpc>
              <a:spcBef>
                <a:spcPts val="1533"/>
              </a:spcBef>
              <a:buClr>
                <a:schemeClr val="tx2"/>
              </a:buClr>
              <a:buFont typeface="Brown" pitchFamily="50" charset="0"/>
              <a:buChar char="•"/>
              <a:defRPr sz="1867"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1867"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18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GB" sz="2000" b="0" dirty="0"/>
              <a:t>13 February 2025</a:t>
            </a:r>
          </a:p>
        </p:txBody>
      </p:sp>
    </p:spTree>
    <p:extLst>
      <p:ext uri="{BB962C8B-B14F-4D97-AF65-F5344CB8AC3E}">
        <p14:creationId xmlns:p14="http://schemas.microsoft.com/office/powerpoint/2010/main" val="177279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DF5C2-5EC6-96FA-DB0E-13CA9C3673F0}"/>
              </a:ext>
            </a:extLst>
          </p:cNvPr>
          <p:cNvSpPr>
            <a:spLocks noGrp="1"/>
          </p:cNvSpPr>
          <p:nvPr>
            <p:ph type="title"/>
          </p:nvPr>
        </p:nvSpPr>
        <p:spPr/>
        <p:txBody>
          <a:bodyPr/>
          <a:lstStyle/>
          <a:p>
            <a:endParaRPr lang="en-GB" dirty="0"/>
          </a:p>
        </p:txBody>
      </p:sp>
      <p:sp>
        <p:nvSpPr>
          <p:cNvPr id="3" name="Text Placeholder 2">
            <a:extLst>
              <a:ext uri="{FF2B5EF4-FFF2-40B4-BE49-F238E27FC236}">
                <a16:creationId xmlns:a16="http://schemas.microsoft.com/office/drawing/2014/main" id="{2EA1FFAA-5ED2-A3AD-93BF-CC6B51D109FD}"/>
              </a:ext>
            </a:extLst>
          </p:cNvPr>
          <p:cNvSpPr>
            <a:spLocks noGrp="1"/>
          </p:cNvSpPr>
          <p:nvPr>
            <p:ph type="body" sz="quarter" idx="10"/>
          </p:nvPr>
        </p:nvSpPr>
        <p:spPr/>
        <p:txBody>
          <a:bodyPr/>
          <a:lstStyle/>
          <a:p>
            <a:endParaRPr lang="en-GB" dirty="0"/>
          </a:p>
        </p:txBody>
      </p:sp>
      <p:sp>
        <p:nvSpPr>
          <p:cNvPr id="4" name="Text Placeholder 3">
            <a:extLst>
              <a:ext uri="{FF2B5EF4-FFF2-40B4-BE49-F238E27FC236}">
                <a16:creationId xmlns:a16="http://schemas.microsoft.com/office/drawing/2014/main" id="{977CBEFC-B2D7-A367-2DBA-E533EC913E2D}"/>
              </a:ext>
            </a:extLst>
          </p:cNvPr>
          <p:cNvSpPr>
            <a:spLocks noGrp="1"/>
          </p:cNvSpPr>
          <p:nvPr>
            <p:ph type="body" sz="quarter" idx="11"/>
          </p:nvPr>
        </p:nvSpPr>
        <p:spPr/>
        <p:txBody>
          <a:bodyPr/>
          <a:lstStyle/>
          <a:p>
            <a:endParaRPr lang="en-GB" dirty="0"/>
          </a:p>
        </p:txBody>
      </p:sp>
    </p:spTree>
    <p:extLst>
      <p:ext uri="{BB962C8B-B14F-4D97-AF65-F5344CB8AC3E}">
        <p14:creationId xmlns:p14="http://schemas.microsoft.com/office/powerpoint/2010/main" val="33845243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30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4&quot;&gt;&lt;elem m_fUsage=&quot;1.89999999999999991118E+00&quot;&gt;&lt;m_msothmcolidx val=&quot;0&quot;/&gt;&lt;m_rgb r=&quot;F1&quot; g=&quot;A1&quot; b=&quot;49&quot;/&gt;&lt;/elem&gt;&lt;elem m_fUsage=&quot;8.10000000000000053291E-01&quot;&gt;&lt;m_msothmcolidx val=&quot;0&quot;/&gt;&lt;m_rgb r=&quot;0C&quot; g=&quot;52&quot; b=&quot;EC&quot;/&gt;&lt;/elem&gt;&lt;elem m_fUsage=&quot;7.29000000000000092371E-01&quot;&gt;&lt;m_msothmcolidx val=&quot;0&quot;/&gt;&lt;m_rgb r=&quot;6D&quot; g=&quot;91&quot; b=&quot;D1&quot;/&gt;&lt;/elem&gt;&lt;elem m_fUsage=&quot;6.56100000000000127542E-01&quot;&gt;&lt;m_msothmcolidx val=&quot;0&quot;/&gt;&lt;m_rgb r=&quot;BB&quot; g=&quot;CF&quot; b=&quot;FB&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ransition Pathway">
  <a:themeElements>
    <a:clrScheme name="Custom 1">
      <a:dk1>
        <a:srgbClr val="2E3033"/>
      </a:dk1>
      <a:lt1>
        <a:srgbClr val="FFFFFF"/>
      </a:lt1>
      <a:dk2>
        <a:srgbClr val="5587F6"/>
      </a:dk2>
      <a:lt2>
        <a:srgbClr val="FFFFFF"/>
      </a:lt2>
      <a:accent1>
        <a:srgbClr val="5587F6"/>
      </a:accent1>
      <a:accent2>
        <a:srgbClr val="ED3D4A"/>
      </a:accent2>
      <a:accent3>
        <a:srgbClr val="2E3033"/>
      </a:accent3>
      <a:accent4>
        <a:srgbClr val="FFDD49"/>
      </a:accent4>
      <a:accent5>
        <a:srgbClr val="00C170"/>
      </a:accent5>
      <a:accent6>
        <a:srgbClr val="440288"/>
      </a:accent6>
      <a:hlink>
        <a:srgbClr val="2E3033"/>
      </a:hlink>
      <a:folHlink>
        <a:srgbClr val="2E3033"/>
      </a:folHlink>
    </a:clrScheme>
    <a:fontScheme name="Custom 2">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anchor="t">
        <a:noAutofit/>
      </a:bodyPr>
      <a:lstStyle>
        <a:defPPr algn="l">
          <a:defRPr dirty="0" smtClean="0">
            <a:cs typeface="BrownTT" panose="020B0504020101010102" pitchFamily="34" charset="0"/>
          </a:defRPr>
        </a:defPPr>
      </a:lstStyle>
    </a:txDef>
  </a:objectDefaults>
  <a:extraClrSchemeLst/>
  <a:extLst>
    <a:ext uri="{05A4C25C-085E-4340-85A3-A5531E510DB2}">
      <thm15:themeFamily xmlns:thm15="http://schemas.microsoft.com/office/thememl/2012/main" name="TPI Template 2024.potx" id="{9A6F3F60-09AB-4952-BDC8-43E17B013A74}" vid="{6BEE6546-F3A0-4D4B-BD3C-501060199B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c3e0451-0cb3-4ee5-952e-209355ebacec" xsi:nil="true"/>
    <lcf76f155ced4ddcb4097134ff3c332f xmlns="80495b34-a6d5-4cbf-9db0-b2eb2113537f">
      <Terms xmlns="http://schemas.microsoft.com/office/infopath/2007/PartnerControls"/>
    </lcf76f155ced4ddcb4097134ff3c332f>
    <SharedWithUsers xmlns="bc3e0451-0cb3-4ee5-952e-209355ebacec">
      <UserInfo>
        <DisplayName>Nuzzo,C</DisplayName>
        <AccountId>192</AccountId>
        <AccountType/>
      </UserInfo>
      <UserInfo>
        <DisplayName>Jahn,VJ</DisplayName>
        <AccountId>17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96B270AF1B7DC448A43C59752E9E161" ma:contentTypeVersion="19" ma:contentTypeDescription="Create a new document." ma:contentTypeScope="" ma:versionID="d5d03a60754245d6a33c5ba829041db0">
  <xsd:schema xmlns:xsd="http://www.w3.org/2001/XMLSchema" xmlns:xs="http://www.w3.org/2001/XMLSchema" xmlns:p="http://schemas.microsoft.com/office/2006/metadata/properties" xmlns:ns2="80495b34-a6d5-4cbf-9db0-b2eb2113537f" xmlns:ns3="bc3e0451-0cb3-4ee5-952e-209355ebacec" targetNamespace="http://schemas.microsoft.com/office/2006/metadata/properties" ma:root="true" ma:fieldsID="5490f1a17ee8c9965f9ebe83632f3ae3" ns2:_="" ns3:_="">
    <xsd:import namespace="80495b34-a6d5-4cbf-9db0-b2eb2113537f"/>
    <xsd:import namespace="bc3e0451-0cb3-4ee5-952e-209355ebace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495b34-a6d5-4cbf-9db0-b2eb211353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2c64bf66-3ab6-4740-8ae4-bf44781f388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c3e0451-0cb3-4ee5-952e-209355ebace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5ac34a20-c91a-4608-8ca5-d6cf3e5b8795}" ma:internalName="TaxCatchAll" ma:showField="CatchAllData" ma:web="bc3e0451-0cb3-4ee5-952e-209355ebac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3DC8CD-A886-4D5C-937F-929F3F914A26}">
  <ds:schemaRefs>
    <ds:schemaRef ds:uri="http://schemas.microsoft.com/sharepoint/v3/contenttype/forms"/>
  </ds:schemaRefs>
</ds:datastoreItem>
</file>

<file path=customXml/itemProps2.xml><?xml version="1.0" encoding="utf-8"?>
<ds:datastoreItem xmlns:ds="http://schemas.openxmlformats.org/officeDocument/2006/customXml" ds:itemID="{86821FF1-17E8-4740-85EA-1A3C03602485}">
  <ds:schemaRefs>
    <ds:schemaRef ds:uri="http://schemas.openxmlformats.org/package/2006/metadata/core-properties"/>
    <ds:schemaRef ds:uri="http://purl.org/dc/dcmitype/"/>
    <ds:schemaRef ds:uri="http://www.w3.org/XML/1998/namespace"/>
    <ds:schemaRef ds:uri="80495b34-a6d5-4cbf-9db0-b2eb2113537f"/>
    <ds:schemaRef ds:uri="http://purl.org/dc/terms/"/>
    <ds:schemaRef ds:uri="http://schemas.microsoft.com/office/2006/documentManagement/types"/>
    <ds:schemaRef ds:uri="http://schemas.microsoft.com/office/2006/metadata/properties"/>
    <ds:schemaRef ds:uri="http://schemas.microsoft.com/office/infopath/2007/PartnerControls"/>
    <ds:schemaRef ds:uri="bc3e0451-0cb3-4ee5-952e-209355ebacec"/>
    <ds:schemaRef ds:uri="http://purl.org/dc/elements/1.1/"/>
  </ds:schemaRefs>
</ds:datastoreItem>
</file>

<file path=customXml/itemProps3.xml><?xml version="1.0" encoding="utf-8"?>
<ds:datastoreItem xmlns:ds="http://schemas.openxmlformats.org/officeDocument/2006/customXml" ds:itemID="{001A5705-0874-4056-955A-085E663C62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495b34-a6d5-4cbf-9db0-b2eb2113537f"/>
    <ds:schemaRef ds:uri="bc3e0451-0cb3-4ee5-952e-209355ebac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TPI Template 2024</Template>
  <TotalTime>1389</TotalTime>
  <Words>10</Words>
  <Application>Microsoft Office PowerPoint</Application>
  <PresentationFormat>Widescreen</PresentationFormat>
  <Paragraphs>4</Paragraphs>
  <Slides>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10" baseType="lpstr">
      <vt:lpstr>Arial</vt:lpstr>
      <vt:lpstr>Brown</vt:lpstr>
      <vt:lpstr>BrownTT</vt:lpstr>
      <vt:lpstr>BrownTT Light</vt:lpstr>
      <vt:lpstr>Calibri</vt:lpstr>
      <vt:lpstr>Century Gothic</vt:lpstr>
      <vt:lpstr>Transition Pathway</vt:lpstr>
      <vt:lpstr>think-cell Slide</vt:lpstr>
      <vt:lpstr>Transition Pathway Initiative Centre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dc:title>
  <dc:subject/>
  <dc:creator>Brochard,A</dc:creator>
  <cp:keywords/>
  <dc:description/>
  <cp:lastModifiedBy>Lutz,S</cp:lastModifiedBy>
  <cp:revision>11</cp:revision>
  <dcterms:created xsi:type="dcterms:W3CDTF">2024-03-13T17:22:21Z</dcterms:created>
  <dcterms:modified xsi:type="dcterms:W3CDTF">2025-04-25T14:35:54Z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0x010100496B270AF1B7DC448A43C59752E9E161</vt:lpwstr>
  </property>
  <property fmtid="{D5CDD505-2E9C-101B-9397-08002B2CF9AE}" pid="3" name="MediaServiceImageTags">
    <vt:lpwstr/>
  </property>
</Properties>
</file>