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5" autoAdjust="0"/>
    <p:restoredTop sz="94660"/>
  </p:normalViewPr>
  <p:slideViewPr>
    <p:cSldViewPr snapToGrid="0">
      <p:cViewPr varScale="1">
        <p:scale>
          <a:sx n="75" d="100"/>
          <a:sy n="75" d="100"/>
        </p:scale>
        <p:origin x="49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xmlns="" id="{8683CA4E-4E2C-13FA-4F16-9CCE1CC712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ชื่อเรื่องรอง 2">
            <a:extLst>
              <a:ext uri="{FF2B5EF4-FFF2-40B4-BE49-F238E27FC236}">
                <a16:creationId xmlns:a16="http://schemas.microsoft.com/office/drawing/2014/main" xmlns="" id="{6F41ED56-437F-E31D-F924-088EC5FA07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h-TH"/>
              <a:t>คลิกเพื่อแก้ไขสไตล์ชื่อเรื่องรองต้นแบบ</a:t>
            </a:r>
            <a:endParaRPr lang="en-US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xmlns="" id="{6F575704-56E5-B5F3-E72C-097F52113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F1627-D11B-4F91-8B9B-39EB1E961B60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xmlns="" id="{C3C9774C-1928-4A8F-3B1B-069CA4F05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xmlns="" id="{CF390731-1CE3-E2A0-A300-978E04113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917FB-6286-4C3A-ABDA-8B15C7951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395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xmlns="" id="{0200B690-9FB3-8B34-B4C4-544BBB49A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แนวตั้ง 2">
            <a:extLst>
              <a:ext uri="{FF2B5EF4-FFF2-40B4-BE49-F238E27FC236}">
                <a16:creationId xmlns:a16="http://schemas.microsoft.com/office/drawing/2014/main" xmlns="" id="{3B0B9DFC-646C-CB28-9808-9B35A604A2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xmlns="" id="{95F71632-005F-4144-C257-17286FD84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F1627-D11B-4F91-8B9B-39EB1E961B60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xmlns="" id="{CA1A0A99-483A-B73C-2386-731781092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xmlns="" id="{835FE6D2-61E9-9628-F9BB-86643E772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917FB-6286-4C3A-ABDA-8B15C7951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797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>
            <a:extLst>
              <a:ext uri="{FF2B5EF4-FFF2-40B4-BE49-F238E27FC236}">
                <a16:creationId xmlns:a16="http://schemas.microsoft.com/office/drawing/2014/main" xmlns="" id="{466BCEC9-E3DB-EEB7-F1AF-99296328AF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แนวตั้ง 2">
            <a:extLst>
              <a:ext uri="{FF2B5EF4-FFF2-40B4-BE49-F238E27FC236}">
                <a16:creationId xmlns:a16="http://schemas.microsoft.com/office/drawing/2014/main" xmlns="" id="{EA3390E6-C6B4-26C8-387C-56170C46FB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xmlns="" id="{F8650595-7ED2-E64C-E7E3-519A1BAF4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F1627-D11B-4F91-8B9B-39EB1E961B60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xmlns="" id="{B9FDB596-E792-5B73-5DF1-BF2FD2443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xmlns="" id="{CDD0F07A-3996-D2E4-DB28-6DA10C470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917FB-6286-4C3A-ABDA-8B15C7951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886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xmlns="" id="{D68FE922-82D5-64E3-F258-9D9FC753E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xmlns="" id="{135E6307-D753-7635-A4F0-B9BF0A3E80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xmlns="" id="{32D35643-81F1-2750-3C54-43893F0F7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F1627-D11B-4F91-8B9B-39EB1E961B60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xmlns="" id="{CDDB6870-D1DA-11C5-46F7-5ECB6D1D1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xmlns="" id="{D49048B8-3133-811D-124E-131D5C14E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917FB-6286-4C3A-ABDA-8B15C7951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997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xmlns="" id="{5FE721FD-6CC8-54D6-1EC3-CE34F7F08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xmlns="" id="{8098F533-9284-1B54-4503-2ABD64C5BB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xmlns="" id="{A19F1FB5-E740-FDC8-7C5D-C25429C6B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F1627-D11B-4F91-8B9B-39EB1E961B60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xmlns="" id="{B21F5676-8E9E-B47A-E7D4-1D0736C95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xmlns="" id="{1FF29BA5-F4F7-2D87-D94D-137AA1DDF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917FB-6286-4C3A-ABDA-8B15C7951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302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xmlns="" id="{8F953E59-4137-60B6-2E8D-25A1C4A14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xmlns="" id="{D3DBD3FE-0A76-24DC-D470-8EC1305728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xmlns="" id="{715D6712-2D13-4182-69C6-A189EAFE51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xmlns="" id="{9EEA6262-746E-41FA-9869-149520374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F1627-D11B-4F91-8B9B-39EB1E961B60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xmlns="" id="{DBB917EB-D755-9EBD-F2B3-96DE74D85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xmlns="" id="{12CF9EA5-6F80-8266-C136-0EC88BF99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917FB-6286-4C3A-ABDA-8B15C7951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166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xmlns="" id="{4F521AC4-418B-9353-A2B0-7856FD824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xmlns="" id="{9A8982D9-F594-5605-7453-2730347A3C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xmlns="" id="{87F667AD-7EBF-E5EC-5E25-6BDD55857F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5" name="ตัวแทนข้อความ 4">
            <a:extLst>
              <a:ext uri="{FF2B5EF4-FFF2-40B4-BE49-F238E27FC236}">
                <a16:creationId xmlns:a16="http://schemas.microsoft.com/office/drawing/2014/main" xmlns="" id="{1C27DE0A-8D36-6097-45BB-EB333BFF7E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6" name="ตัวแทนเนื้อหา 5">
            <a:extLst>
              <a:ext uri="{FF2B5EF4-FFF2-40B4-BE49-F238E27FC236}">
                <a16:creationId xmlns:a16="http://schemas.microsoft.com/office/drawing/2014/main" xmlns="" id="{4F739780-347A-1D3F-0D5A-7561698C83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7" name="ตัวแทนวันที่ 6">
            <a:extLst>
              <a:ext uri="{FF2B5EF4-FFF2-40B4-BE49-F238E27FC236}">
                <a16:creationId xmlns:a16="http://schemas.microsoft.com/office/drawing/2014/main" xmlns="" id="{BA40E856-C54D-5CEB-AFDF-6D85E3912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F1627-D11B-4F91-8B9B-39EB1E961B60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8" name="ตัวแทนท้ายกระดาษ 7">
            <a:extLst>
              <a:ext uri="{FF2B5EF4-FFF2-40B4-BE49-F238E27FC236}">
                <a16:creationId xmlns:a16="http://schemas.microsoft.com/office/drawing/2014/main" xmlns="" id="{6AFD8299-CBA7-62EF-EA91-7B629D061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ตัวแทนหมายเลขสไลด์ 8">
            <a:extLst>
              <a:ext uri="{FF2B5EF4-FFF2-40B4-BE49-F238E27FC236}">
                <a16:creationId xmlns:a16="http://schemas.microsoft.com/office/drawing/2014/main" xmlns="" id="{D5EA437B-BC13-8CD7-96CE-968AE7D81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917FB-6286-4C3A-ABDA-8B15C7951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643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xmlns="" id="{D2744FBC-3419-ECB6-4A5E-DC102E64A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วันที่ 2">
            <a:extLst>
              <a:ext uri="{FF2B5EF4-FFF2-40B4-BE49-F238E27FC236}">
                <a16:creationId xmlns:a16="http://schemas.microsoft.com/office/drawing/2014/main" xmlns="" id="{C3B8533F-FEFE-8A06-8EC9-E063C144E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F1627-D11B-4F91-8B9B-39EB1E961B60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4" name="ตัวแทนท้ายกระดาษ 3">
            <a:extLst>
              <a:ext uri="{FF2B5EF4-FFF2-40B4-BE49-F238E27FC236}">
                <a16:creationId xmlns:a16="http://schemas.microsoft.com/office/drawing/2014/main" xmlns="" id="{76FF6BC9-5110-F31A-B008-71AC3D517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ตัวแทนหมายเลขสไลด์ 4">
            <a:extLst>
              <a:ext uri="{FF2B5EF4-FFF2-40B4-BE49-F238E27FC236}">
                <a16:creationId xmlns:a16="http://schemas.microsoft.com/office/drawing/2014/main" xmlns="" id="{FD098C1F-D7F2-841F-1DE2-270C0FDDD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917FB-6286-4C3A-ABDA-8B15C7951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713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วันที่ 1">
            <a:extLst>
              <a:ext uri="{FF2B5EF4-FFF2-40B4-BE49-F238E27FC236}">
                <a16:creationId xmlns:a16="http://schemas.microsoft.com/office/drawing/2014/main" xmlns="" id="{E90759E1-322F-537A-3671-6BC538333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F1627-D11B-4F91-8B9B-39EB1E961B60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3" name="ตัวแทนท้ายกระดาษ 2">
            <a:extLst>
              <a:ext uri="{FF2B5EF4-FFF2-40B4-BE49-F238E27FC236}">
                <a16:creationId xmlns:a16="http://schemas.microsoft.com/office/drawing/2014/main" xmlns="" id="{AC048B29-C6DD-F7E8-4320-959C19B6B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ตัวแทนหมายเลขสไลด์ 3">
            <a:extLst>
              <a:ext uri="{FF2B5EF4-FFF2-40B4-BE49-F238E27FC236}">
                <a16:creationId xmlns:a16="http://schemas.microsoft.com/office/drawing/2014/main" xmlns="" id="{AFEEBF88-4562-309A-159C-66819BF8C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917FB-6286-4C3A-ABDA-8B15C7951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698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xmlns="" id="{B4C3C04C-FA6D-1E83-B2A6-A53693951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xmlns="" id="{D570E270-5948-BD82-9570-5C7236B949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ข้อความ 3">
            <a:extLst>
              <a:ext uri="{FF2B5EF4-FFF2-40B4-BE49-F238E27FC236}">
                <a16:creationId xmlns:a16="http://schemas.microsoft.com/office/drawing/2014/main" xmlns="" id="{EF69D58A-8C09-186B-643F-7888F3E75C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xmlns="" id="{EBFAE571-6685-6333-D97D-68B89FE60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F1627-D11B-4F91-8B9B-39EB1E961B60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xmlns="" id="{4FD4FB8F-B841-91D1-23F3-2177210B2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xmlns="" id="{62693DA6-D481-6939-C731-F572AD05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917FB-6286-4C3A-ABDA-8B15C7951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558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xmlns="" id="{1ACC944E-1475-F23C-5B40-32674507A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รูปภาพ 2">
            <a:extLst>
              <a:ext uri="{FF2B5EF4-FFF2-40B4-BE49-F238E27FC236}">
                <a16:creationId xmlns:a16="http://schemas.microsoft.com/office/drawing/2014/main" xmlns="" id="{B40BF5D6-310A-D810-A9BB-8AA86DD426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ตัวแทนข้อความ 3">
            <a:extLst>
              <a:ext uri="{FF2B5EF4-FFF2-40B4-BE49-F238E27FC236}">
                <a16:creationId xmlns:a16="http://schemas.microsoft.com/office/drawing/2014/main" xmlns="" id="{DB09F2D4-DE8F-602C-B4E9-76D3878490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xmlns="" id="{2A71F9E3-04FE-01E4-EEE0-EB1D980AB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F1627-D11B-4F91-8B9B-39EB1E961B60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xmlns="" id="{4DC10104-7E2A-EB3A-44D4-F14F6F4B9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xmlns="" id="{7B9C7A98-02FE-18DF-EE56-96C448EA8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917FB-6286-4C3A-ABDA-8B15C7951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26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ชื่อเรื่อง 1">
            <a:extLst>
              <a:ext uri="{FF2B5EF4-FFF2-40B4-BE49-F238E27FC236}">
                <a16:creationId xmlns:a16="http://schemas.microsoft.com/office/drawing/2014/main" xmlns="" id="{D3645D6E-1DD9-4341-A6DC-490780365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xmlns="" id="{40A06DA5-17E4-ACD6-D6DB-875E43096C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xmlns="" id="{69D6CA3F-F8CE-29D1-86FC-E778CA6696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CF1627-D11B-4F91-8B9B-39EB1E961B60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xmlns="" id="{66A90854-2D8C-1092-8937-23EB210EA5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xmlns="" id="{2783088B-82CC-DAD3-CA45-A6BBC25451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917FB-6286-4C3A-ABDA-8B15C7951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199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รูปภาพ 4" descr="รูปภาพประกอบด้วย ข้อความ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xmlns="" id="{5D602993-22E5-1FD6-8C75-F26D5A0865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1314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รูปภาพ 6">
            <a:extLst>
              <a:ext uri="{FF2B5EF4-FFF2-40B4-BE49-F238E27FC236}">
                <a16:creationId xmlns:a16="http://schemas.microsoft.com/office/drawing/2014/main" xmlns="" id="{5E239EF8-35A2-EA2E-0568-7979DFCB9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รูปภาพ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8960" y="1655518"/>
            <a:ext cx="3734040" cy="3806646"/>
          </a:xfrm>
          <a:prstGeom prst="rect">
            <a:avLst/>
          </a:prstGeom>
        </p:spPr>
      </p:pic>
      <p:pic>
        <p:nvPicPr>
          <p:cNvPr id="2" name="รูปภาพ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6588" y="981969"/>
            <a:ext cx="4610743" cy="515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153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รูปภาพ 4">
            <a:extLst>
              <a:ext uri="{FF2B5EF4-FFF2-40B4-BE49-F238E27FC236}">
                <a16:creationId xmlns:a16="http://schemas.microsoft.com/office/drawing/2014/main" xmlns="" id="{827996F5-F296-E889-BE8B-C2CB9C2B21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184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รูปภาพ 4">
            <a:extLst>
              <a:ext uri="{FF2B5EF4-FFF2-40B4-BE49-F238E27FC236}">
                <a16:creationId xmlns:a16="http://schemas.microsoft.com/office/drawing/2014/main" xmlns="" id="{D6449F22-827C-872F-0A9E-71BC970D6F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117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รูปภาพ 4">
            <a:extLst>
              <a:ext uri="{FF2B5EF4-FFF2-40B4-BE49-F238E27FC236}">
                <a16:creationId xmlns:a16="http://schemas.microsoft.com/office/drawing/2014/main" xmlns="" id="{18B6988F-A550-FFE0-3336-AB13048F79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503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รูปภาพ 4">
            <a:extLst>
              <a:ext uri="{FF2B5EF4-FFF2-40B4-BE49-F238E27FC236}">
                <a16:creationId xmlns:a16="http://schemas.microsoft.com/office/drawing/2014/main" xmlns="" id="{7D1F332B-F7FC-C484-75D4-FB0821D6DE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280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รูปภาพ 4">
            <a:extLst>
              <a:ext uri="{FF2B5EF4-FFF2-40B4-BE49-F238E27FC236}">
                <a16:creationId xmlns:a16="http://schemas.microsoft.com/office/drawing/2014/main" xmlns="" id="{CB41185C-E4F2-D39B-A0A7-BC4384CF96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766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รูปภาพ 4" descr="รูปภาพประกอบด้วย ข้อความ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xmlns="" id="{9B2CD5A8-EDF3-7196-7E68-6900D1E1EA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403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รูปภาพ 4">
            <a:extLst>
              <a:ext uri="{FF2B5EF4-FFF2-40B4-BE49-F238E27FC236}">
                <a16:creationId xmlns:a16="http://schemas.microsoft.com/office/drawing/2014/main" xmlns="" id="{E09E1828-F8BF-7277-2DA9-182F8A4670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รูปภาพ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2176" y="1582534"/>
            <a:ext cx="4078524" cy="3504083"/>
          </a:xfrm>
          <a:prstGeom prst="rect">
            <a:avLst/>
          </a:prstGeom>
        </p:spPr>
      </p:pic>
      <p:pic>
        <p:nvPicPr>
          <p:cNvPr id="4" name="รูปภาพ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6092" y="756896"/>
            <a:ext cx="3791208" cy="5012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907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รูปภาพ 4">
            <a:extLst>
              <a:ext uri="{FF2B5EF4-FFF2-40B4-BE49-F238E27FC236}">
                <a16:creationId xmlns:a16="http://schemas.microsoft.com/office/drawing/2014/main" xmlns="" id="{3A84A2F7-7586-8032-4420-C3FBEDD4C4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" name="รูปภาพ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7260" y="1769818"/>
            <a:ext cx="3734040" cy="3806646"/>
          </a:xfrm>
          <a:prstGeom prst="rect">
            <a:avLst/>
          </a:prstGeom>
        </p:spPr>
      </p:pic>
      <p:pic>
        <p:nvPicPr>
          <p:cNvPr id="3" name="รูปภาพ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2450" y="3840083"/>
            <a:ext cx="4463505" cy="2027317"/>
          </a:xfrm>
          <a:prstGeom prst="rect">
            <a:avLst/>
          </a:prstGeom>
        </p:spPr>
      </p:pic>
      <p:pic>
        <p:nvPicPr>
          <p:cNvPr id="4" name="รูปภาพ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62449" y="1404025"/>
            <a:ext cx="4821917" cy="221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478807"/>
      </p:ext>
    </p:extLst>
  </p:cSld>
  <p:clrMapOvr>
    <a:masterClrMapping/>
  </p:clrMapOvr>
</p:sld>
</file>

<file path=ppt/theme/theme1.xml><?xml version="1.0" encoding="utf-8"?>
<a:theme xmlns:a="http://schemas.openxmlformats.org/drawingml/2006/main" name="ธีมของ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แบบจอกว้าง</PresentationFormat>
  <Paragraphs>0</Paragraphs>
  <Slides>10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5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10</vt:i4>
      </vt:variant>
    </vt:vector>
  </HeadingPairs>
  <TitlesOfParts>
    <vt:vector size="16" baseType="lpstr">
      <vt:lpstr>Angsana New</vt:lpstr>
      <vt:lpstr>Arial</vt:lpstr>
      <vt:lpstr>Calibri</vt:lpstr>
      <vt:lpstr>Calibri Light</vt:lpstr>
      <vt:lpstr>Cordia New</vt:lpstr>
      <vt:lpstr>ธีมของ Office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งานนำเสนอ PowerPoint</dc:title>
  <dc:creator>Jirapat PHOSOI</dc:creator>
  <cp:lastModifiedBy>KaraMaiL</cp:lastModifiedBy>
  <cp:revision>2</cp:revision>
  <dcterms:created xsi:type="dcterms:W3CDTF">2022-10-04T16:17:08Z</dcterms:created>
  <dcterms:modified xsi:type="dcterms:W3CDTF">2024-02-21T10:19:22Z</dcterms:modified>
</cp:coreProperties>
</file>