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83CA4E-4E2C-13FA-4F16-9CCE1CC71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F41ED56-437F-E31D-F924-088EC5FA0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F575704-56E5-B5F3-E72C-097F5211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1627-D11B-4F91-8B9B-39EB1E961B6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3C9774C-1928-4A8F-3B1B-069CA4F0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F390731-1CE3-E2A0-A300-978E0411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17FB-6286-4C3A-ABDA-8B15C795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9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200B690-9FB3-8B34-B4C4-544BBB49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3B0B9DFC-646C-CB28-9808-9B35A604A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5F71632-005F-4144-C257-17286FD8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1627-D11B-4F91-8B9B-39EB1E961B6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A1A0A99-483A-B73C-2386-73178109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35FE6D2-61E9-9628-F9BB-86643E77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17FB-6286-4C3A-ABDA-8B15C795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9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466BCEC9-E3DB-EEB7-F1AF-99296328A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EA3390E6-C6B4-26C8-387C-56170C46F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8650595-7ED2-E64C-E7E3-519A1BAF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1627-D11B-4F91-8B9B-39EB1E961B6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9FDB596-E792-5B73-5DF1-BF2FD244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DD0F07A-3996-D2E4-DB28-6DA10C47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17FB-6286-4C3A-ABDA-8B15C795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8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68FE922-82D5-64E3-F258-9D9FC753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35E6307-D753-7635-A4F0-B9BF0A3E8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2D35643-81F1-2750-3C54-43893F0F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1627-D11B-4F91-8B9B-39EB1E961B6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DDB6870-D1DA-11C5-46F7-5ECB6D1D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49048B8-3133-811D-124E-131D5C14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17FB-6286-4C3A-ABDA-8B15C795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9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FE721FD-6CC8-54D6-1EC3-CE34F7F0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098F533-9284-1B54-4503-2ABD64C5B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19F1FB5-E740-FDC8-7C5D-C25429C6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1627-D11B-4F91-8B9B-39EB1E961B6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21F5676-8E9E-B47A-E7D4-1D0736C9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FF29BA5-F4F7-2D87-D94D-137AA1DD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17FB-6286-4C3A-ABDA-8B15C795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0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F953E59-4137-60B6-2E8D-25A1C4A1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3DBD3FE-0A76-24DC-D470-8EC130572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715D6712-2D13-4182-69C6-A189EAFE5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EEA6262-746E-41FA-9869-14952037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1627-D11B-4F91-8B9B-39EB1E961B6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BB917EB-D755-9EBD-F2B3-96DE74D8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2CF9EA5-6F80-8266-C136-0EC88BF9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17FB-6286-4C3A-ABDA-8B15C795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6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F521AC4-418B-9353-A2B0-7856FD82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A8982D9-F594-5605-7453-2730347A3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87F667AD-7EBF-E5EC-5E25-6BDD55857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1C27DE0A-8D36-6097-45BB-EB333BFF7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4F739780-347A-1D3F-0D5A-7561698C8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BA40E856-C54D-5CEB-AFDF-6D85E391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1627-D11B-4F91-8B9B-39EB1E961B6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6AFD8299-CBA7-62EF-EA91-7B629D06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D5EA437B-BC13-8CD7-96CE-968AE7D8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17FB-6286-4C3A-ABDA-8B15C795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4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2744FBC-3419-ECB6-4A5E-DC102E64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C3B8533F-FEFE-8A06-8EC9-E063C144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1627-D11B-4F91-8B9B-39EB1E961B6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76FF6BC9-5110-F31A-B008-71AC3D51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FD098C1F-D7F2-841F-1DE2-270C0FDD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17FB-6286-4C3A-ABDA-8B15C795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1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E90759E1-322F-537A-3671-6BC53833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1627-D11B-4F91-8B9B-39EB1E961B6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AC048B29-C6DD-F7E8-4320-959C19B6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FEEBF88-4562-309A-159C-66819BF8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17FB-6286-4C3A-ABDA-8B15C795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4C3C04C-FA6D-1E83-B2A6-A5369395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570E270-5948-BD82-9570-5C7236B94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F69D58A-8C09-186B-643F-7888F3E75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EBFAE571-6685-6333-D97D-68B89FE6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1627-D11B-4F91-8B9B-39EB1E961B6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FD4FB8F-B841-91D1-23F3-2177210B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2693DA6-D481-6939-C731-F572AD05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17FB-6286-4C3A-ABDA-8B15C795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5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ACC944E-1475-F23C-5B40-32674507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B40BF5D6-310A-D810-A9BB-8AA86DD42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B09F2D4-DE8F-602C-B4E9-76D387849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A71F9E3-04FE-01E4-EEE0-EB1D980A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F1627-D11B-4F91-8B9B-39EB1E961B6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DC10104-7E2A-EB3A-44D4-F14F6F4B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7B9C7A98-02FE-18DF-EE56-96C448EA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17FB-6286-4C3A-ABDA-8B15C795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D3645D6E-1DD9-4341-A6DC-49078036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0A06DA5-17E4-ACD6-D6DB-875E43096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9D6CA3F-F8CE-29D1-86FC-E778CA669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F1627-D11B-4F91-8B9B-39EB1E961B60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6A90854-2D8C-1092-8937-23EB210EA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783088B-82CC-DAD3-CA45-A6BBC2545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917FB-6286-4C3A-ABDA-8B15C795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9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5D602993-22E5-1FD6-8C75-F26D5A086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31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5E239EF8-35A2-EA2E-0568-7979DFCB9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5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827996F5-F296-E889-BE8B-C2CB9C2B2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8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D6449F22-827C-872F-0A9E-71BC970D6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1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18B6988F-A550-FFE0-3336-AB13048F7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0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7D1F332B-F7FC-C484-75D4-FB0821D6D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80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CB41185C-E4F2-D39B-A0A7-BC4384CF9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6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B2CD5A8-EDF3-7196-7E68-6900D1E1E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0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E09E1828-F8BF-7277-2DA9-182F8A467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0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3A84A2F7-7586-8032-4420-C3FBEDD4C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78807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แบบจอกว้าง</PresentationFormat>
  <Paragraphs>0</Paragraphs>
  <Slides>10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Jirapat PHOSOI</dc:creator>
  <cp:lastModifiedBy>Jirapat PHOSOI</cp:lastModifiedBy>
  <cp:revision>1</cp:revision>
  <dcterms:created xsi:type="dcterms:W3CDTF">2022-10-04T16:17:08Z</dcterms:created>
  <dcterms:modified xsi:type="dcterms:W3CDTF">2022-10-04T16:28:07Z</dcterms:modified>
</cp:coreProperties>
</file>