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18288000" cy="10287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287978" y="0"/>
            <a:ext cx="10001250" cy="10287000"/>
          </a:xfrm>
          <a:custGeom>
            <a:avLst/>
            <a:gdLst/>
            <a:ahLst/>
            <a:cxnLst/>
            <a:rect l="l" t="t" r="r" b="b"/>
            <a:pathLst>
              <a:path w="10001250" h="10287000">
                <a:moveTo>
                  <a:pt x="0" y="0"/>
                </a:moveTo>
                <a:lnTo>
                  <a:pt x="10001249" y="0"/>
                </a:lnTo>
                <a:lnTo>
                  <a:pt x="1000124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1817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80548" y="649102"/>
            <a:ext cx="8926903" cy="2397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1817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624459" y="8798169"/>
            <a:ext cx="264795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10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550" spc="10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600" spc="10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550" spc="105" dirty="0">
                <a:solidFill>
                  <a:srgbClr val="FFFFFF"/>
                </a:solidFill>
                <a:latin typeface="Tahoma"/>
                <a:cs typeface="Tahoma"/>
              </a:rPr>
              <a:t>s </a:t>
            </a:r>
            <a:r>
              <a:rPr sz="2600" spc="55" dirty="0">
                <a:solidFill>
                  <a:srgbClr val="FFFFFF"/>
                </a:solidFill>
                <a:latin typeface="Tahoma"/>
                <a:cs typeface="Tahoma"/>
              </a:rPr>
              <a:t>Seija</a:t>
            </a:r>
            <a:r>
              <a:rPr sz="2550" spc="5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55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600" spc="114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550" spc="114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600" spc="114" dirty="0">
                <a:solidFill>
                  <a:srgbClr val="FFFFFF"/>
                </a:solidFill>
                <a:latin typeface="Tahoma"/>
                <a:cs typeface="Tahoma"/>
              </a:rPr>
              <a:t>ie</a:t>
            </a:r>
            <a:r>
              <a:rPr sz="2550" spc="114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600" spc="114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23942" y="3200171"/>
            <a:ext cx="4231581" cy="4231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7041" y="3200171"/>
            <a:ext cx="4230539" cy="422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08906" y="4462080"/>
            <a:ext cx="9413875" cy="1536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900" b="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Take </a:t>
            </a:r>
            <a:r>
              <a:rPr sz="9900" b="0" spc="142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7650" b="0" spc="142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7650" b="0" spc="-5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900" b="0" spc="570" dirty="0">
                <a:solidFill>
                  <a:srgbClr val="FFFFFF"/>
                </a:solidFill>
                <a:latin typeface="Lucida Sans Unicode"/>
                <a:cs typeface="Lucida Sans Unicode"/>
              </a:rPr>
              <a:t>Mo</a:t>
            </a:r>
            <a:r>
              <a:rPr sz="7650" b="0" spc="57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9900" b="0" spc="570" dirty="0">
                <a:solidFill>
                  <a:srgbClr val="FFFFFF"/>
                </a:solidFill>
                <a:latin typeface="Lucida Sans Unicode"/>
                <a:cs typeface="Lucida Sans Unicode"/>
              </a:rPr>
              <a:t>ie</a:t>
            </a:r>
            <a:endParaRPr sz="99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84169" y="1012322"/>
            <a:ext cx="388620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spc="19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2250" spc="19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2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0" y="0"/>
                </a:moveTo>
                <a:lnTo>
                  <a:pt x="9143999" y="0"/>
                </a:lnTo>
                <a:lnTo>
                  <a:pt x="9143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1817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9353" y="3623954"/>
            <a:ext cx="7642225" cy="2922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45"/>
              </a:spcBef>
            </a:pPr>
            <a:r>
              <a:rPr sz="6300" spc="415" dirty="0">
                <a:solidFill>
                  <a:srgbClr val="FFFFFF"/>
                </a:solidFill>
                <a:latin typeface="Lucida Sans Unicode"/>
                <a:cs typeface="Lucida Sans Unicode"/>
              </a:rPr>
              <a:t>PROLIFERACIÓN  </a:t>
            </a:r>
            <a:r>
              <a:rPr sz="6300" spc="465" dirty="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sz="6300" spc="-4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6300" spc="385" dirty="0">
                <a:solidFill>
                  <a:srgbClr val="FFFFFF"/>
                </a:solidFill>
                <a:latin typeface="Lucida Sans Unicode"/>
                <a:cs typeface="Lucida Sans Unicode"/>
              </a:rPr>
              <a:t>PLATAFORMAS  </a:t>
            </a:r>
            <a:r>
              <a:rPr sz="6300" spc="465" dirty="0">
                <a:solidFill>
                  <a:srgbClr val="FFFFFF"/>
                </a:solidFill>
                <a:latin typeface="Lucida Sans Unicode"/>
                <a:cs typeface="Lucida Sans Unicode"/>
              </a:rPr>
              <a:t>DE </a:t>
            </a:r>
            <a:r>
              <a:rPr sz="6300" spc="400" dirty="0">
                <a:solidFill>
                  <a:srgbClr val="FFFFFF"/>
                </a:solidFill>
                <a:latin typeface="Lucida Sans Unicode"/>
                <a:cs typeface="Lucida Sans Unicode"/>
              </a:rPr>
              <a:t>VÍDEO</a:t>
            </a:r>
            <a:r>
              <a:rPr sz="6300" spc="-1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6300" spc="390" dirty="0">
                <a:solidFill>
                  <a:srgbClr val="FFFFFF"/>
                </a:solidFill>
                <a:latin typeface="Lucida Sans Unicode"/>
                <a:cs typeface="Lucida Sans Unicode"/>
              </a:rPr>
              <a:t>ONLINE</a:t>
            </a:r>
            <a:endParaRPr sz="63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81323" y="3052483"/>
            <a:ext cx="6930390" cy="1358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95"/>
              </a:spcBef>
            </a:pPr>
            <a:r>
              <a:rPr sz="2500" b="0" spc="120" dirty="0">
                <a:solidFill>
                  <a:srgbClr val="181724"/>
                </a:solidFill>
                <a:latin typeface="Tahoma"/>
                <a:cs typeface="Tahoma"/>
              </a:rPr>
              <a:t>E</a:t>
            </a:r>
            <a:r>
              <a:rPr sz="2450" b="0" spc="120" dirty="0">
                <a:solidFill>
                  <a:srgbClr val="181724"/>
                </a:solidFill>
                <a:latin typeface="Tahoma"/>
                <a:cs typeface="Tahoma"/>
              </a:rPr>
              <a:t>st</a:t>
            </a:r>
            <a:r>
              <a:rPr sz="2500" b="0" spc="120" dirty="0">
                <a:solidFill>
                  <a:srgbClr val="181724"/>
                </a:solidFill>
                <a:latin typeface="Tahoma"/>
                <a:cs typeface="Tahoma"/>
              </a:rPr>
              <a:t>amo</a:t>
            </a:r>
            <a:r>
              <a:rPr sz="2450" b="0" spc="120" dirty="0">
                <a:solidFill>
                  <a:srgbClr val="181724"/>
                </a:solidFill>
                <a:latin typeface="Tahoma"/>
                <a:cs typeface="Tahoma"/>
              </a:rPr>
              <a:t>s</a:t>
            </a:r>
            <a:r>
              <a:rPr sz="2450" b="0" spc="-90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b="0" spc="95" dirty="0">
                <a:solidFill>
                  <a:srgbClr val="181724"/>
                </a:solidFill>
                <a:latin typeface="Tahoma"/>
                <a:cs typeface="Tahoma"/>
              </a:rPr>
              <a:t>a</a:t>
            </a:r>
            <a:r>
              <a:rPr sz="2450" b="0" spc="95" dirty="0">
                <a:solidFill>
                  <a:srgbClr val="181724"/>
                </a:solidFill>
                <a:latin typeface="Tahoma"/>
                <a:cs typeface="Tahoma"/>
              </a:rPr>
              <a:t>tr</a:t>
            </a:r>
            <a:r>
              <a:rPr sz="2500" b="0" spc="95" dirty="0">
                <a:solidFill>
                  <a:srgbClr val="181724"/>
                </a:solidFill>
                <a:latin typeface="Tahoma"/>
                <a:cs typeface="Tahoma"/>
              </a:rPr>
              <a:t>a</a:t>
            </a:r>
            <a:r>
              <a:rPr sz="2450" b="0" spc="95" dirty="0">
                <a:solidFill>
                  <a:srgbClr val="181724"/>
                </a:solidFill>
                <a:latin typeface="Tahoma"/>
                <a:cs typeface="Tahoma"/>
              </a:rPr>
              <a:t>v</a:t>
            </a:r>
            <a:r>
              <a:rPr sz="2500" b="0" spc="95" dirty="0">
                <a:solidFill>
                  <a:srgbClr val="181724"/>
                </a:solidFill>
                <a:latin typeface="Tahoma"/>
                <a:cs typeface="Tahoma"/>
              </a:rPr>
              <a:t>e</a:t>
            </a:r>
            <a:r>
              <a:rPr sz="2450" b="0" spc="95" dirty="0">
                <a:solidFill>
                  <a:srgbClr val="181724"/>
                </a:solidFill>
                <a:latin typeface="Tahoma"/>
                <a:cs typeface="Tahoma"/>
              </a:rPr>
              <a:t>s</a:t>
            </a:r>
            <a:r>
              <a:rPr sz="2500" b="0" spc="95" dirty="0">
                <a:solidFill>
                  <a:srgbClr val="181724"/>
                </a:solidFill>
                <a:latin typeface="Tahoma"/>
                <a:cs typeface="Tahoma"/>
              </a:rPr>
              <a:t>ando</a:t>
            </a:r>
            <a:r>
              <a:rPr sz="2500" b="0" spc="-10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450" b="0" spc="100" dirty="0">
                <a:solidFill>
                  <a:srgbClr val="181724"/>
                </a:solidFill>
                <a:latin typeface="Tahoma"/>
                <a:cs typeface="Tahoma"/>
              </a:rPr>
              <a:t>u</a:t>
            </a:r>
            <a:r>
              <a:rPr sz="2500" b="0" spc="100" dirty="0">
                <a:solidFill>
                  <a:srgbClr val="181724"/>
                </a:solidFill>
                <a:latin typeface="Tahoma"/>
                <a:cs typeface="Tahoma"/>
              </a:rPr>
              <a:t>na</a:t>
            </a:r>
            <a:r>
              <a:rPr sz="2500" b="0" spc="-10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b="0" spc="105" dirty="0">
                <a:solidFill>
                  <a:srgbClr val="181724"/>
                </a:solidFill>
                <a:latin typeface="Tahoma"/>
                <a:cs typeface="Tahoma"/>
              </a:rPr>
              <a:t>época</a:t>
            </a:r>
            <a:r>
              <a:rPr sz="2500" b="0" spc="-100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b="0" spc="85" dirty="0">
                <a:solidFill>
                  <a:srgbClr val="181724"/>
                </a:solidFill>
                <a:latin typeface="Tahoma"/>
                <a:cs typeface="Tahoma"/>
              </a:rPr>
              <a:t>en</a:t>
            </a:r>
            <a:r>
              <a:rPr sz="2500" b="0" spc="-10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b="0" spc="100" dirty="0">
                <a:solidFill>
                  <a:srgbClr val="181724"/>
                </a:solidFill>
                <a:latin typeface="Tahoma"/>
                <a:cs typeface="Tahoma"/>
              </a:rPr>
              <a:t>la</a:t>
            </a:r>
            <a:r>
              <a:rPr sz="2500" b="0" spc="-10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b="0" spc="110" dirty="0">
                <a:solidFill>
                  <a:srgbClr val="181724"/>
                </a:solidFill>
                <a:latin typeface="Tahoma"/>
                <a:cs typeface="Tahoma"/>
              </a:rPr>
              <a:t>q</a:t>
            </a:r>
            <a:r>
              <a:rPr sz="2450" b="0" spc="110" dirty="0">
                <a:solidFill>
                  <a:srgbClr val="181724"/>
                </a:solidFill>
                <a:latin typeface="Tahoma"/>
                <a:cs typeface="Tahoma"/>
              </a:rPr>
              <a:t>u</a:t>
            </a:r>
            <a:r>
              <a:rPr sz="2500" b="0" spc="110" dirty="0">
                <a:solidFill>
                  <a:srgbClr val="181724"/>
                </a:solidFill>
                <a:latin typeface="Tahoma"/>
                <a:cs typeface="Tahoma"/>
              </a:rPr>
              <a:t>e</a:t>
            </a:r>
            <a:r>
              <a:rPr sz="2500" b="0" spc="-100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b="0" spc="90" dirty="0">
                <a:solidFill>
                  <a:srgbClr val="181724"/>
                </a:solidFill>
                <a:latin typeface="Tahoma"/>
                <a:cs typeface="Tahoma"/>
              </a:rPr>
              <a:t>la</a:t>
            </a:r>
            <a:r>
              <a:rPr sz="2450" b="0" spc="90" dirty="0">
                <a:solidFill>
                  <a:srgbClr val="181724"/>
                </a:solidFill>
                <a:latin typeface="Tahoma"/>
                <a:cs typeface="Tahoma"/>
              </a:rPr>
              <a:t>s  </a:t>
            </a:r>
            <a:r>
              <a:rPr sz="2500" b="0" spc="105" dirty="0">
                <a:solidFill>
                  <a:srgbClr val="181724"/>
                </a:solidFill>
                <a:latin typeface="Tahoma"/>
                <a:cs typeface="Tahoma"/>
              </a:rPr>
              <a:t>aplicacione</a:t>
            </a:r>
            <a:r>
              <a:rPr sz="2450" b="0" spc="105" dirty="0">
                <a:solidFill>
                  <a:srgbClr val="181724"/>
                </a:solidFill>
                <a:latin typeface="Tahoma"/>
                <a:cs typeface="Tahoma"/>
              </a:rPr>
              <a:t>s </a:t>
            </a:r>
            <a:r>
              <a:rPr sz="2500" b="0" spc="100" dirty="0">
                <a:solidFill>
                  <a:srgbClr val="181724"/>
                </a:solidFill>
                <a:latin typeface="Tahoma"/>
                <a:cs typeface="Tahoma"/>
              </a:rPr>
              <a:t>de </a:t>
            </a:r>
            <a:r>
              <a:rPr sz="2450" b="0" spc="100" dirty="0">
                <a:solidFill>
                  <a:srgbClr val="181724"/>
                </a:solidFill>
                <a:latin typeface="Tahoma"/>
                <a:cs typeface="Tahoma"/>
              </a:rPr>
              <a:t>s</a:t>
            </a:r>
            <a:r>
              <a:rPr sz="2500" b="0" spc="100" dirty="0">
                <a:solidFill>
                  <a:srgbClr val="181724"/>
                </a:solidFill>
                <a:latin typeface="Tahoma"/>
                <a:cs typeface="Tahoma"/>
              </a:rPr>
              <a:t>e</a:t>
            </a:r>
            <a:r>
              <a:rPr sz="2450" b="0" spc="100" dirty="0">
                <a:solidFill>
                  <a:srgbClr val="181724"/>
                </a:solidFill>
                <a:latin typeface="Tahoma"/>
                <a:cs typeface="Tahoma"/>
              </a:rPr>
              <a:t>rv</a:t>
            </a:r>
            <a:r>
              <a:rPr sz="2500" b="0" spc="100" dirty="0">
                <a:solidFill>
                  <a:srgbClr val="181724"/>
                </a:solidFill>
                <a:latin typeface="Tahoma"/>
                <a:cs typeface="Tahoma"/>
              </a:rPr>
              <a:t>icio</a:t>
            </a:r>
            <a:r>
              <a:rPr sz="2450" b="0" spc="100" dirty="0">
                <a:solidFill>
                  <a:srgbClr val="181724"/>
                </a:solidFill>
                <a:latin typeface="Tahoma"/>
                <a:cs typeface="Tahoma"/>
              </a:rPr>
              <a:t>s </a:t>
            </a:r>
            <a:r>
              <a:rPr sz="2500" b="0" spc="100" dirty="0">
                <a:solidFill>
                  <a:srgbClr val="181724"/>
                </a:solidFill>
                <a:latin typeface="Tahoma"/>
                <a:cs typeface="Tahoma"/>
              </a:rPr>
              <a:t>de </a:t>
            </a:r>
            <a:r>
              <a:rPr sz="2450" b="0" spc="95" dirty="0">
                <a:solidFill>
                  <a:srgbClr val="181724"/>
                </a:solidFill>
                <a:latin typeface="Tahoma"/>
                <a:cs typeface="Tahoma"/>
              </a:rPr>
              <a:t>v</a:t>
            </a:r>
            <a:r>
              <a:rPr sz="2500" b="0" spc="95" dirty="0">
                <a:solidFill>
                  <a:srgbClr val="181724"/>
                </a:solidFill>
                <a:latin typeface="Tahoma"/>
                <a:cs typeface="Tahoma"/>
              </a:rPr>
              <a:t>ídeo </a:t>
            </a:r>
            <a:r>
              <a:rPr sz="2500" b="0" spc="70" dirty="0">
                <a:solidFill>
                  <a:srgbClr val="181724"/>
                </a:solidFill>
                <a:latin typeface="Tahoma"/>
                <a:cs typeface="Tahoma"/>
              </a:rPr>
              <a:t>bajo  </a:t>
            </a:r>
            <a:r>
              <a:rPr sz="2500" b="0" spc="100" dirty="0">
                <a:solidFill>
                  <a:srgbClr val="181724"/>
                </a:solidFill>
                <a:latin typeface="Tahoma"/>
                <a:cs typeface="Tahoma"/>
              </a:rPr>
              <a:t>demanda </a:t>
            </a:r>
            <a:r>
              <a:rPr sz="2500" b="0" spc="85" dirty="0">
                <a:solidFill>
                  <a:srgbClr val="181724"/>
                </a:solidFill>
                <a:latin typeface="Tahoma"/>
                <a:cs typeface="Tahoma"/>
              </a:rPr>
              <a:t>e</a:t>
            </a:r>
            <a:r>
              <a:rPr sz="2450" b="0" spc="85" dirty="0">
                <a:solidFill>
                  <a:srgbClr val="181724"/>
                </a:solidFill>
                <a:latin typeface="Tahoma"/>
                <a:cs typeface="Tahoma"/>
              </a:rPr>
              <a:t>st</a:t>
            </a:r>
            <a:r>
              <a:rPr sz="2500" b="0" spc="85" dirty="0">
                <a:solidFill>
                  <a:srgbClr val="181724"/>
                </a:solidFill>
                <a:latin typeface="Tahoma"/>
                <a:cs typeface="Tahoma"/>
              </a:rPr>
              <a:t>án </a:t>
            </a:r>
            <a:r>
              <a:rPr sz="2500" b="0" spc="114" dirty="0">
                <a:solidFill>
                  <a:srgbClr val="181724"/>
                </a:solidFill>
                <a:latin typeface="Tahoma"/>
                <a:cs typeface="Tahoma"/>
              </a:rPr>
              <a:t>c</a:t>
            </a:r>
            <a:r>
              <a:rPr sz="2450" b="0" spc="114" dirty="0">
                <a:solidFill>
                  <a:srgbClr val="181724"/>
                </a:solidFill>
                <a:latin typeface="Tahoma"/>
                <a:cs typeface="Tahoma"/>
              </a:rPr>
              <a:t>r</a:t>
            </a:r>
            <a:r>
              <a:rPr sz="2500" b="0" spc="114" dirty="0">
                <a:solidFill>
                  <a:srgbClr val="181724"/>
                </a:solidFill>
                <a:latin typeface="Tahoma"/>
                <a:cs typeface="Tahoma"/>
              </a:rPr>
              <a:t>eciendo</a:t>
            </a:r>
            <a:r>
              <a:rPr sz="2500" b="0" spc="-434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b="0" spc="120" dirty="0">
                <a:solidFill>
                  <a:srgbClr val="181724"/>
                </a:solidFill>
                <a:latin typeface="Tahoma"/>
                <a:cs typeface="Tahoma"/>
              </a:rPr>
              <a:t>con</a:t>
            </a:r>
            <a:r>
              <a:rPr sz="2450" b="0" spc="120" dirty="0">
                <a:solidFill>
                  <a:srgbClr val="181724"/>
                </a:solidFill>
                <a:latin typeface="Tahoma"/>
                <a:cs typeface="Tahoma"/>
              </a:rPr>
              <a:t>s</a:t>
            </a:r>
            <a:r>
              <a:rPr sz="2500" b="0" spc="120" dirty="0">
                <a:solidFill>
                  <a:srgbClr val="181724"/>
                </a:solidFill>
                <a:latin typeface="Tahoma"/>
                <a:cs typeface="Tahoma"/>
              </a:rPr>
              <a:t>ide</a:t>
            </a:r>
            <a:r>
              <a:rPr sz="2450" b="0" spc="120" dirty="0">
                <a:solidFill>
                  <a:srgbClr val="181724"/>
                </a:solidFill>
                <a:latin typeface="Tahoma"/>
                <a:cs typeface="Tahoma"/>
              </a:rPr>
              <a:t>r</a:t>
            </a:r>
            <a:r>
              <a:rPr sz="2500" b="0" spc="120" dirty="0">
                <a:solidFill>
                  <a:srgbClr val="181724"/>
                </a:solidFill>
                <a:latin typeface="Tahoma"/>
                <a:cs typeface="Tahoma"/>
              </a:rPr>
              <a:t>ablemen</a:t>
            </a:r>
            <a:r>
              <a:rPr sz="2450" b="0" spc="120" dirty="0">
                <a:solidFill>
                  <a:srgbClr val="181724"/>
                </a:solidFill>
                <a:latin typeface="Tahoma"/>
                <a:cs typeface="Tahoma"/>
              </a:rPr>
              <a:t>t</a:t>
            </a:r>
            <a:r>
              <a:rPr sz="2500" b="0" spc="120" dirty="0">
                <a:solidFill>
                  <a:srgbClr val="181724"/>
                </a:solidFill>
                <a:latin typeface="Tahoma"/>
                <a:cs typeface="Tahoma"/>
              </a:rPr>
              <a:t>e</a:t>
            </a:r>
            <a:r>
              <a:rPr sz="1650" b="0" spc="120" dirty="0">
                <a:solidFill>
                  <a:srgbClr val="181724"/>
                </a:solidFill>
                <a:latin typeface="Tahoma"/>
                <a:cs typeface="Tahoma"/>
              </a:rPr>
              <a:t>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1323" y="5305630"/>
            <a:ext cx="6264275" cy="18027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95"/>
              </a:spcBef>
            </a:pPr>
            <a:r>
              <a:rPr sz="2500" spc="114" dirty="0">
                <a:solidFill>
                  <a:srgbClr val="181724"/>
                </a:solidFill>
                <a:latin typeface="Tahoma"/>
                <a:cs typeface="Tahoma"/>
              </a:rPr>
              <a:t>Ob</a:t>
            </a:r>
            <a:r>
              <a:rPr sz="2450" spc="114" dirty="0">
                <a:solidFill>
                  <a:srgbClr val="181724"/>
                </a:solidFill>
                <a:latin typeface="Tahoma"/>
                <a:cs typeface="Tahoma"/>
              </a:rPr>
              <a:t>s</a:t>
            </a:r>
            <a:r>
              <a:rPr sz="2500" spc="114" dirty="0">
                <a:solidFill>
                  <a:srgbClr val="181724"/>
                </a:solidFill>
                <a:latin typeface="Tahoma"/>
                <a:cs typeface="Tahoma"/>
              </a:rPr>
              <a:t>e</a:t>
            </a:r>
            <a:r>
              <a:rPr sz="2450" spc="114" dirty="0">
                <a:solidFill>
                  <a:srgbClr val="181724"/>
                </a:solidFill>
                <a:latin typeface="Tahoma"/>
                <a:cs typeface="Tahoma"/>
              </a:rPr>
              <a:t>rv</a:t>
            </a:r>
            <a:r>
              <a:rPr sz="2500" spc="114" dirty="0">
                <a:solidFill>
                  <a:srgbClr val="181724"/>
                </a:solidFill>
                <a:latin typeface="Tahoma"/>
                <a:cs typeface="Tahoma"/>
              </a:rPr>
              <a:t>amo</a:t>
            </a:r>
            <a:r>
              <a:rPr sz="2450" spc="114" dirty="0">
                <a:solidFill>
                  <a:srgbClr val="181724"/>
                </a:solidFill>
                <a:latin typeface="Tahoma"/>
                <a:cs typeface="Tahoma"/>
              </a:rPr>
              <a:t>s </a:t>
            </a:r>
            <a:r>
              <a:rPr sz="2500" spc="135" dirty="0">
                <a:solidFill>
                  <a:srgbClr val="181724"/>
                </a:solidFill>
                <a:latin typeface="Tahoma"/>
                <a:cs typeface="Tahoma"/>
              </a:rPr>
              <a:t>como </a:t>
            </a:r>
            <a:r>
              <a:rPr sz="2500" spc="140" dirty="0">
                <a:solidFill>
                  <a:srgbClr val="181724"/>
                </a:solidFill>
                <a:latin typeface="Tahoma"/>
                <a:cs typeface="Tahoma"/>
              </a:rPr>
              <a:t>Ne</a:t>
            </a:r>
            <a:r>
              <a:rPr sz="2450" spc="140" dirty="0">
                <a:solidFill>
                  <a:srgbClr val="181724"/>
                </a:solidFill>
                <a:latin typeface="Tahoma"/>
                <a:cs typeface="Tahoma"/>
              </a:rPr>
              <a:t>t</a:t>
            </a:r>
            <a:r>
              <a:rPr sz="2500" spc="140" dirty="0">
                <a:solidFill>
                  <a:srgbClr val="181724"/>
                </a:solidFill>
                <a:latin typeface="Tahoma"/>
                <a:cs typeface="Tahoma"/>
              </a:rPr>
              <a:t>fli</a:t>
            </a:r>
            <a:r>
              <a:rPr sz="2450" spc="140" dirty="0">
                <a:solidFill>
                  <a:srgbClr val="181724"/>
                </a:solidFill>
                <a:latin typeface="Tahoma"/>
                <a:cs typeface="Tahoma"/>
              </a:rPr>
              <a:t>x</a:t>
            </a:r>
            <a:r>
              <a:rPr sz="1650" spc="140" dirty="0">
                <a:solidFill>
                  <a:srgbClr val="181724"/>
                </a:solidFill>
                <a:latin typeface="Tahoma"/>
                <a:cs typeface="Tahoma"/>
              </a:rPr>
              <a:t>, </a:t>
            </a:r>
            <a:r>
              <a:rPr sz="2500" spc="145" dirty="0">
                <a:solidFill>
                  <a:srgbClr val="181724"/>
                </a:solidFill>
                <a:latin typeface="Tahoma"/>
                <a:cs typeface="Tahoma"/>
              </a:rPr>
              <a:t>Ama</a:t>
            </a:r>
            <a:r>
              <a:rPr sz="2450" spc="145" dirty="0">
                <a:solidFill>
                  <a:srgbClr val="181724"/>
                </a:solidFill>
                <a:latin typeface="Tahoma"/>
                <a:cs typeface="Tahoma"/>
              </a:rPr>
              <a:t>z</a:t>
            </a:r>
            <a:r>
              <a:rPr sz="2500" spc="145" dirty="0">
                <a:solidFill>
                  <a:srgbClr val="181724"/>
                </a:solidFill>
                <a:latin typeface="Tahoma"/>
                <a:cs typeface="Tahoma"/>
              </a:rPr>
              <a:t>on</a:t>
            </a:r>
            <a:r>
              <a:rPr sz="2500" spc="-52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spc="130" dirty="0">
                <a:solidFill>
                  <a:srgbClr val="181724"/>
                </a:solidFill>
                <a:latin typeface="Tahoma"/>
                <a:cs typeface="Tahoma"/>
              </a:rPr>
              <a:t>P</a:t>
            </a:r>
            <a:r>
              <a:rPr sz="2450" spc="130" dirty="0">
                <a:solidFill>
                  <a:srgbClr val="181724"/>
                </a:solidFill>
                <a:latin typeface="Tahoma"/>
                <a:cs typeface="Tahoma"/>
              </a:rPr>
              <a:t>r</a:t>
            </a:r>
            <a:r>
              <a:rPr sz="2500" spc="130" dirty="0">
                <a:solidFill>
                  <a:srgbClr val="181724"/>
                </a:solidFill>
                <a:latin typeface="Tahoma"/>
                <a:cs typeface="Tahoma"/>
              </a:rPr>
              <a:t>ime  </a:t>
            </a:r>
            <a:r>
              <a:rPr sz="2500" spc="135" dirty="0">
                <a:solidFill>
                  <a:srgbClr val="181724"/>
                </a:solidFill>
                <a:latin typeface="Tahoma"/>
                <a:cs typeface="Tahoma"/>
              </a:rPr>
              <a:t>Video </a:t>
            </a:r>
            <a:r>
              <a:rPr sz="2450" spc="100" dirty="0">
                <a:solidFill>
                  <a:srgbClr val="181724"/>
                </a:solidFill>
                <a:latin typeface="Tahoma"/>
                <a:cs typeface="Tahoma"/>
              </a:rPr>
              <a:t>y 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o</a:t>
            </a:r>
            <a:r>
              <a:rPr sz="2450" spc="110" dirty="0">
                <a:solidFill>
                  <a:srgbClr val="181724"/>
                </a:solidFill>
                <a:latin typeface="Tahoma"/>
                <a:cs typeface="Tahoma"/>
              </a:rPr>
              <a:t>tr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a</a:t>
            </a:r>
            <a:r>
              <a:rPr sz="2450" spc="110" dirty="0">
                <a:solidFill>
                  <a:srgbClr val="181724"/>
                </a:solidFill>
                <a:latin typeface="Tahoma"/>
                <a:cs typeface="Tahoma"/>
              </a:rPr>
              <a:t>s </a:t>
            </a:r>
            <a:r>
              <a:rPr sz="2500" spc="114" dirty="0">
                <a:solidFill>
                  <a:srgbClr val="181724"/>
                </a:solidFill>
                <a:latin typeface="Tahoma"/>
                <a:cs typeface="Tahoma"/>
              </a:rPr>
              <a:t>m</a:t>
            </a:r>
            <a:r>
              <a:rPr sz="2450" spc="114" dirty="0">
                <a:solidFill>
                  <a:srgbClr val="181724"/>
                </a:solidFill>
                <a:latin typeface="Tahoma"/>
                <a:cs typeface="Tahoma"/>
              </a:rPr>
              <a:t>u</a:t>
            </a:r>
            <a:r>
              <a:rPr sz="2500" spc="114" dirty="0">
                <a:solidFill>
                  <a:srgbClr val="181724"/>
                </a:solidFill>
                <a:latin typeface="Tahoma"/>
                <a:cs typeface="Tahoma"/>
              </a:rPr>
              <a:t>cha</a:t>
            </a:r>
            <a:r>
              <a:rPr sz="2450" spc="114" dirty="0">
                <a:solidFill>
                  <a:srgbClr val="181724"/>
                </a:solidFill>
                <a:latin typeface="Tahoma"/>
                <a:cs typeface="Tahoma"/>
              </a:rPr>
              <a:t>s </a:t>
            </a:r>
            <a:r>
              <a:rPr sz="2500" spc="95" dirty="0">
                <a:solidFill>
                  <a:srgbClr val="181724"/>
                </a:solidFill>
                <a:latin typeface="Tahoma"/>
                <a:cs typeface="Tahoma"/>
              </a:rPr>
              <a:t>má</a:t>
            </a:r>
            <a:r>
              <a:rPr sz="2450" spc="95" dirty="0">
                <a:solidFill>
                  <a:srgbClr val="181724"/>
                </a:solidFill>
                <a:latin typeface="Tahoma"/>
                <a:cs typeface="Tahoma"/>
              </a:rPr>
              <a:t>s </a:t>
            </a:r>
            <a:r>
              <a:rPr sz="2500" spc="100" dirty="0">
                <a:solidFill>
                  <a:srgbClr val="181724"/>
                </a:solidFill>
                <a:latin typeface="Tahoma"/>
                <a:cs typeface="Tahoma"/>
              </a:rPr>
              <a:t>no</a:t>
            </a:r>
            <a:r>
              <a:rPr sz="2450" spc="100" dirty="0">
                <a:solidFill>
                  <a:srgbClr val="181724"/>
                </a:solidFill>
                <a:latin typeface="Tahoma"/>
                <a:cs typeface="Tahoma"/>
              </a:rPr>
              <a:t>s 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of</a:t>
            </a:r>
            <a:r>
              <a:rPr sz="2450" spc="110" dirty="0">
                <a:solidFill>
                  <a:srgbClr val="181724"/>
                </a:solidFill>
                <a:latin typeface="Tahoma"/>
                <a:cs typeface="Tahoma"/>
              </a:rPr>
              <a:t>r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ecen  </a:t>
            </a:r>
            <a:r>
              <a:rPr sz="2500" spc="130" dirty="0">
                <a:solidFill>
                  <a:srgbClr val="181724"/>
                </a:solidFill>
                <a:latin typeface="Tahoma"/>
                <a:cs typeface="Tahoma"/>
              </a:rPr>
              <a:t>m</a:t>
            </a:r>
            <a:r>
              <a:rPr sz="2450" spc="130" dirty="0">
                <a:solidFill>
                  <a:srgbClr val="181724"/>
                </a:solidFill>
                <a:latin typeface="Tahoma"/>
                <a:cs typeface="Tahoma"/>
              </a:rPr>
              <a:t>u</a:t>
            </a:r>
            <a:r>
              <a:rPr sz="2500" spc="130" dirty="0">
                <a:solidFill>
                  <a:srgbClr val="181724"/>
                </a:solidFill>
                <a:latin typeface="Tahoma"/>
                <a:cs typeface="Tahoma"/>
              </a:rPr>
              <a:t>l</a:t>
            </a:r>
            <a:r>
              <a:rPr sz="2450" spc="130" dirty="0">
                <a:solidFill>
                  <a:srgbClr val="181724"/>
                </a:solidFill>
                <a:latin typeface="Tahoma"/>
                <a:cs typeface="Tahoma"/>
              </a:rPr>
              <a:t>t</a:t>
            </a:r>
            <a:r>
              <a:rPr sz="2500" spc="130" dirty="0">
                <a:solidFill>
                  <a:srgbClr val="181724"/>
                </a:solidFill>
                <a:latin typeface="Tahoma"/>
                <a:cs typeface="Tahoma"/>
              </a:rPr>
              <a:t>i</a:t>
            </a:r>
            <a:r>
              <a:rPr sz="2450" spc="130" dirty="0">
                <a:solidFill>
                  <a:srgbClr val="181724"/>
                </a:solidFill>
                <a:latin typeface="Tahoma"/>
                <a:cs typeface="Tahoma"/>
              </a:rPr>
              <a:t>tu</a:t>
            </a:r>
            <a:r>
              <a:rPr sz="2500" spc="130" dirty="0">
                <a:solidFill>
                  <a:srgbClr val="181724"/>
                </a:solidFill>
                <a:latin typeface="Tahoma"/>
                <a:cs typeface="Tahoma"/>
              </a:rPr>
              <a:t>d </a:t>
            </a:r>
            <a:r>
              <a:rPr sz="2500" spc="100" dirty="0">
                <a:solidFill>
                  <a:srgbClr val="181724"/>
                </a:solidFill>
                <a:latin typeface="Tahoma"/>
                <a:cs typeface="Tahoma"/>
              </a:rPr>
              <a:t>de 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pelíc</a:t>
            </a:r>
            <a:r>
              <a:rPr sz="2450" spc="110" dirty="0">
                <a:solidFill>
                  <a:srgbClr val="181724"/>
                </a:solidFill>
                <a:latin typeface="Tahoma"/>
                <a:cs typeface="Tahoma"/>
              </a:rPr>
              <a:t>u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la</a:t>
            </a:r>
            <a:r>
              <a:rPr sz="2450" spc="110" dirty="0">
                <a:solidFill>
                  <a:srgbClr val="181724"/>
                </a:solidFill>
                <a:latin typeface="Tahoma"/>
                <a:cs typeface="Tahoma"/>
              </a:rPr>
              <a:t>s </a:t>
            </a:r>
            <a:r>
              <a:rPr sz="2450" spc="100" dirty="0">
                <a:solidFill>
                  <a:srgbClr val="181724"/>
                </a:solidFill>
                <a:latin typeface="Tahoma"/>
                <a:cs typeface="Tahoma"/>
              </a:rPr>
              <a:t>y </a:t>
            </a:r>
            <a:r>
              <a:rPr sz="2450" spc="95" dirty="0">
                <a:solidFill>
                  <a:srgbClr val="181724"/>
                </a:solidFill>
                <a:latin typeface="Tahoma"/>
                <a:cs typeface="Tahoma"/>
              </a:rPr>
              <a:t>s</a:t>
            </a:r>
            <a:r>
              <a:rPr sz="2500" spc="95" dirty="0">
                <a:solidFill>
                  <a:srgbClr val="181724"/>
                </a:solidFill>
                <a:latin typeface="Tahoma"/>
                <a:cs typeface="Tahoma"/>
              </a:rPr>
              <a:t>e</a:t>
            </a:r>
            <a:r>
              <a:rPr sz="2450" spc="95" dirty="0">
                <a:solidFill>
                  <a:srgbClr val="181724"/>
                </a:solidFill>
                <a:latin typeface="Tahoma"/>
                <a:cs typeface="Tahoma"/>
              </a:rPr>
              <a:t>r</a:t>
            </a:r>
            <a:r>
              <a:rPr sz="2500" spc="95" dirty="0">
                <a:solidFill>
                  <a:srgbClr val="181724"/>
                </a:solidFill>
                <a:latin typeface="Tahoma"/>
                <a:cs typeface="Tahoma"/>
              </a:rPr>
              <a:t>ie</a:t>
            </a:r>
            <a:r>
              <a:rPr sz="2450" spc="95" dirty="0">
                <a:solidFill>
                  <a:srgbClr val="181724"/>
                </a:solidFill>
                <a:latin typeface="Tahoma"/>
                <a:cs typeface="Tahoma"/>
              </a:rPr>
              <a:t>s </a:t>
            </a:r>
            <a:r>
              <a:rPr sz="2500" spc="105" dirty="0">
                <a:solidFill>
                  <a:srgbClr val="181724"/>
                </a:solidFill>
                <a:latin typeface="Tahoma"/>
                <a:cs typeface="Tahoma"/>
              </a:rPr>
              <a:t>pa</a:t>
            </a:r>
            <a:r>
              <a:rPr sz="2450" spc="105" dirty="0">
                <a:solidFill>
                  <a:srgbClr val="181724"/>
                </a:solidFill>
                <a:latin typeface="Tahoma"/>
                <a:cs typeface="Tahoma"/>
              </a:rPr>
              <a:t>r</a:t>
            </a:r>
            <a:r>
              <a:rPr sz="2500" spc="105" dirty="0">
                <a:solidFill>
                  <a:srgbClr val="181724"/>
                </a:solidFill>
                <a:latin typeface="Tahoma"/>
                <a:cs typeface="Tahoma"/>
              </a:rPr>
              <a:t>a </a:t>
            </a:r>
            <a:r>
              <a:rPr sz="2500" spc="125" dirty="0">
                <a:solidFill>
                  <a:srgbClr val="181724"/>
                </a:solidFill>
                <a:latin typeface="Tahoma"/>
                <a:cs typeface="Tahoma"/>
              </a:rPr>
              <a:t>pode</a:t>
            </a:r>
            <a:r>
              <a:rPr sz="2450" spc="125" dirty="0">
                <a:solidFill>
                  <a:srgbClr val="181724"/>
                </a:solidFill>
                <a:latin typeface="Tahoma"/>
                <a:cs typeface="Tahoma"/>
              </a:rPr>
              <a:t>r  </a:t>
            </a:r>
            <a:r>
              <a:rPr sz="2450" spc="100" dirty="0">
                <a:solidFill>
                  <a:srgbClr val="181724"/>
                </a:solidFill>
                <a:latin typeface="Tahoma"/>
                <a:cs typeface="Tahoma"/>
              </a:rPr>
              <a:t>v</a:t>
            </a:r>
            <a:r>
              <a:rPr sz="2500" spc="100" dirty="0">
                <a:solidFill>
                  <a:srgbClr val="181724"/>
                </a:solidFill>
                <a:latin typeface="Tahoma"/>
                <a:cs typeface="Tahoma"/>
              </a:rPr>
              <a:t>i</a:t>
            </a:r>
            <a:r>
              <a:rPr sz="2450" spc="100" dirty="0">
                <a:solidFill>
                  <a:srgbClr val="181724"/>
                </a:solidFill>
                <a:latin typeface="Tahoma"/>
                <a:cs typeface="Tahoma"/>
              </a:rPr>
              <a:t>s</a:t>
            </a:r>
            <a:r>
              <a:rPr sz="2500" spc="100" dirty="0">
                <a:solidFill>
                  <a:srgbClr val="181724"/>
                </a:solidFill>
                <a:latin typeface="Tahoma"/>
                <a:cs typeface="Tahoma"/>
              </a:rPr>
              <a:t>iona</a:t>
            </a:r>
            <a:r>
              <a:rPr sz="2450" spc="100" dirty="0">
                <a:solidFill>
                  <a:srgbClr val="181724"/>
                </a:solidFill>
                <a:latin typeface="Tahoma"/>
                <a:cs typeface="Tahoma"/>
              </a:rPr>
              <a:t>r </a:t>
            </a:r>
            <a:r>
              <a:rPr sz="2500" spc="100" dirty="0">
                <a:solidFill>
                  <a:srgbClr val="181724"/>
                </a:solidFill>
                <a:latin typeface="Tahoma"/>
                <a:cs typeface="Tahoma"/>
              </a:rPr>
              <a:t>de </a:t>
            </a:r>
            <a:r>
              <a:rPr sz="2500" spc="105" dirty="0">
                <a:solidFill>
                  <a:srgbClr val="181724"/>
                </a:solidFill>
                <a:latin typeface="Tahoma"/>
                <a:cs typeface="Tahoma"/>
              </a:rPr>
              <a:t>mane</a:t>
            </a:r>
            <a:r>
              <a:rPr sz="2450" spc="105" dirty="0">
                <a:solidFill>
                  <a:srgbClr val="181724"/>
                </a:solidFill>
                <a:latin typeface="Tahoma"/>
                <a:cs typeface="Tahoma"/>
              </a:rPr>
              <a:t>r</a:t>
            </a:r>
            <a:r>
              <a:rPr sz="2500" spc="105" dirty="0">
                <a:solidFill>
                  <a:srgbClr val="181724"/>
                </a:solidFill>
                <a:latin typeface="Tahoma"/>
                <a:cs typeface="Tahoma"/>
              </a:rPr>
              <a:t>a</a:t>
            </a:r>
            <a:r>
              <a:rPr sz="2500" spc="-49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spc="145" dirty="0">
                <a:solidFill>
                  <a:srgbClr val="181724"/>
                </a:solidFill>
                <a:latin typeface="Tahoma"/>
                <a:cs typeface="Tahoma"/>
              </a:rPr>
              <a:t>online</a:t>
            </a:r>
            <a:r>
              <a:rPr sz="1650" spc="145" dirty="0">
                <a:solidFill>
                  <a:srgbClr val="181724"/>
                </a:solidFill>
                <a:latin typeface="Tahoma"/>
                <a:cs typeface="Tahoma"/>
              </a:rPr>
              <a:t>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000" y="1012323"/>
            <a:ext cx="388620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spc="19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2250" spc="195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2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1606" y="1005299"/>
            <a:ext cx="9805035" cy="195453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indent="491490">
              <a:lnSpc>
                <a:spcPct val="100800"/>
              </a:lnSpc>
              <a:spcBef>
                <a:spcPts val="45"/>
              </a:spcBef>
            </a:pPr>
            <a:r>
              <a:rPr sz="6300" b="0" spc="490" dirty="0">
                <a:solidFill>
                  <a:srgbClr val="181724"/>
                </a:solidFill>
                <a:latin typeface="Lucida Sans Unicode"/>
                <a:cs typeface="Lucida Sans Unicode"/>
              </a:rPr>
              <a:t>PROBLEMAS </a:t>
            </a:r>
            <a:r>
              <a:rPr sz="6300" b="0" spc="465" dirty="0">
                <a:solidFill>
                  <a:srgbClr val="181724"/>
                </a:solidFill>
                <a:latin typeface="Lucida Sans Unicode"/>
                <a:cs typeface="Lucida Sans Unicode"/>
              </a:rPr>
              <a:t>DE </a:t>
            </a:r>
            <a:r>
              <a:rPr sz="6300" b="0" spc="550" dirty="0">
                <a:solidFill>
                  <a:srgbClr val="181724"/>
                </a:solidFill>
                <a:latin typeface="Lucida Sans Unicode"/>
                <a:cs typeface="Lucida Sans Unicode"/>
              </a:rPr>
              <a:t>ESTE  </a:t>
            </a:r>
            <a:r>
              <a:rPr sz="6300" b="0" spc="290" dirty="0">
                <a:solidFill>
                  <a:srgbClr val="181724"/>
                </a:solidFill>
                <a:latin typeface="Lucida Sans Unicode"/>
                <a:cs typeface="Lucida Sans Unicode"/>
              </a:rPr>
              <a:t>TIPO </a:t>
            </a:r>
            <a:r>
              <a:rPr sz="6300" b="0" spc="465" dirty="0">
                <a:solidFill>
                  <a:srgbClr val="181724"/>
                </a:solidFill>
                <a:latin typeface="Lucida Sans Unicode"/>
                <a:cs typeface="Lucida Sans Unicode"/>
              </a:rPr>
              <a:t>DE</a:t>
            </a:r>
            <a:r>
              <a:rPr sz="6300" b="0" spc="-1005" dirty="0">
                <a:solidFill>
                  <a:srgbClr val="181724"/>
                </a:solidFill>
                <a:latin typeface="Lucida Sans Unicode"/>
                <a:cs typeface="Lucida Sans Unicode"/>
              </a:rPr>
              <a:t> </a:t>
            </a:r>
            <a:r>
              <a:rPr sz="6300" b="0" spc="385" dirty="0">
                <a:solidFill>
                  <a:srgbClr val="181724"/>
                </a:solidFill>
                <a:latin typeface="Lucida Sans Unicode"/>
                <a:cs typeface="Lucida Sans Unicode"/>
              </a:rPr>
              <a:t>PLATAFORMAS</a:t>
            </a:r>
            <a:endParaRPr sz="630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4834413"/>
            <a:ext cx="3689985" cy="440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95"/>
              </a:spcBef>
            </a:pPr>
            <a:r>
              <a:rPr sz="2500" spc="120" dirty="0">
                <a:solidFill>
                  <a:srgbClr val="181724"/>
                </a:solidFill>
                <a:latin typeface="Tahoma"/>
                <a:cs typeface="Tahoma"/>
              </a:rPr>
              <a:t>E</a:t>
            </a:r>
            <a:r>
              <a:rPr sz="2450" spc="120" dirty="0">
                <a:solidFill>
                  <a:srgbClr val="181724"/>
                </a:solidFill>
                <a:latin typeface="Tahoma"/>
                <a:cs typeface="Tahoma"/>
              </a:rPr>
              <a:t>st</a:t>
            </a:r>
            <a:r>
              <a:rPr sz="2500" spc="120" dirty="0">
                <a:solidFill>
                  <a:srgbClr val="181724"/>
                </a:solidFill>
                <a:latin typeface="Tahoma"/>
                <a:cs typeface="Tahoma"/>
              </a:rPr>
              <a:t>e </a:t>
            </a:r>
            <a:r>
              <a:rPr sz="2450" spc="114" dirty="0">
                <a:solidFill>
                  <a:srgbClr val="181724"/>
                </a:solidFill>
                <a:latin typeface="Tahoma"/>
                <a:cs typeface="Tahoma"/>
              </a:rPr>
              <a:t>t</a:t>
            </a:r>
            <a:r>
              <a:rPr sz="2500" spc="114" dirty="0">
                <a:solidFill>
                  <a:srgbClr val="181724"/>
                </a:solidFill>
                <a:latin typeface="Tahoma"/>
                <a:cs typeface="Tahoma"/>
              </a:rPr>
              <a:t>ipo </a:t>
            </a:r>
            <a:r>
              <a:rPr sz="2500" spc="100" dirty="0">
                <a:solidFill>
                  <a:srgbClr val="181724"/>
                </a:solidFill>
                <a:latin typeface="Tahoma"/>
                <a:cs typeface="Tahoma"/>
              </a:rPr>
              <a:t>de</a:t>
            </a:r>
            <a:r>
              <a:rPr sz="2500" spc="-580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pla</a:t>
            </a:r>
            <a:r>
              <a:rPr sz="2450" spc="110" dirty="0">
                <a:solidFill>
                  <a:srgbClr val="181724"/>
                </a:solidFill>
                <a:latin typeface="Tahoma"/>
                <a:cs typeface="Tahoma"/>
              </a:rPr>
              <a:t>t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afo</a:t>
            </a:r>
            <a:r>
              <a:rPr sz="2450" spc="110" dirty="0">
                <a:solidFill>
                  <a:srgbClr val="181724"/>
                </a:solidFill>
                <a:latin typeface="Tahoma"/>
                <a:cs typeface="Tahoma"/>
              </a:rPr>
              <a:t>r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ma</a:t>
            </a:r>
            <a:r>
              <a:rPr sz="2450" spc="110" dirty="0">
                <a:solidFill>
                  <a:srgbClr val="181724"/>
                </a:solidFill>
                <a:latin typeface="Tahoma"/>
                <a:cs typeface="Tahoma"/>
              </a:rPr>
              <a:t>s  </a:t>
            </a:r>
            <a:r>
              <a:rPr sz="2500" spc="105" dirty="0">
                <a:solidFill>
                  <a:srgbClr val="181724"/>
                </a:solidFill>
                <a:latin typeface="Tahoma"/>
                <a:cs typeface="Tahoma"/>
              </a:rPr>
              <a:t>con</a:t>
            </a:r>
            <a:r>
              <a:rPr sz="2450" spc="105" dirty="0">
                <a:solidFill>
                  <a:srgbClr val="181724"/>
                </a:solidFill>
                <a:latin typeface="Tahoma"/>
                <a:cs typeface="Tahoma"/>
              </a:rPr>
              <a:t>st</a:t>
            </a:r>
            <a:r>
              <a:rPr sz="2500" spc="105" dirty="0">
                <a:solidFill>
                  <a:srgbClr val="181724"/>
                </a:solidFill>
                <a:latin typeface="Tahoma"/>
                <a:cs typeface="Tahoma"/>
              </a:rPr>
              <a:t>a </a:t>
            </a:r>
            <a:r>
              <a:rPr sz="2500" spc="100" dirty="0">
                <a:solidFill>
                  <a:srgbClr val="181724"/>
                </a:solidFill>
                <a:latin typeface="Tahoma"/>
                <a:cs typeface="Tahoma"/>
              </a:rPr>
              <a:t>de 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pelíc</a:t>
            </a:r>
            <a:r>
              <a:rPr sz="2450" spc="110" dirty="0">
                <a:solidFill>
                  <a:srgbClr val="181724"/>
                </a:solidFill>
                <a:latin typeface="Tahoma"/>
                <a:cs typeface="Tahoma"/>
              </a:rPr>
              <a:t>u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la</a:t>
            </a:r>
            <a:r>
              <a:rPr sz="2450" spc="110" dirty="0">
                <a:solidFill>
                  <a:srgbClr val="181724"/>
                </a:solidFill>
                <a:latin typeface="Tahoma"/>
                <a:cs typeface="Tahoma"/>
              </a:rPr>
              <a:t>s </a:t>
            </a:r>
            <a:r>
              <a:rPr sz="2500" spc="90" dirty="0">
                <a:solidFill>
                  <a:srgbClr val="181724"/>
                </a:solidFill>
                <a:latin typeface="Tahoma"/>
                <a:cs typeface="Tahoma"/>
              </a:rPr>
              <a:t>la</a:t>
            </a:r>
            <a:r>
              <a:rPr sz="2450" spc="90" dirty="0">
                <a:solidFill>
                  <a:srgbClr val="181724"/>
                </a:solidFill>
                <a:latin typeface="Tahoma"/>
                <a:cs typeface="Tahoma"/>
              </a:rPr>
              <a:t>s  </a:t>
            </a:r>
            <a:r>
              <a:rPr sz="2500" spc="105" dirty="0">
                <a:solidFill>
                  <a:srgbClr val="181724"/>
                </a:solidFill>
                <a:latin typeface="Tahoma"/>
                <a:cs typeface="Tahoma"/>
              </a:rPr>
              <a:t>c</a:t>
            </a:r>
            <a:r>
              <a:rPr sz="2450" spc="105" dirty="0">
                <a:solidFill>
                  <a:srgbClr val="181724"/>
                </a:solidFill>
                <a:latin typeface="Tahoma"/>
                <a:cs typeface="Tahoma"/>
              </a:rPr>
              <a:t>u</a:t>
            </a:r>
            <a:r>
              <a:rPr sz="2500" spc="105" dirty="0">
                <a:solidFill>
                  <a:srgbClr val="181724"/>
                </a:solidFill>
                <a:latin typeface="Tahoma"/>
                <a:cs typeface="Tahoma"/>
              </a:rPr>
              <a:t>ale</a:t>
            </a:r>
            <a:r>
              <a:rPr sz="2450" spc="105" dirty="0">
                <a:solidFill>
                  <a:srgbClr val="181724"/>
                </a:solidFill>
                <a:latin typeface="Tahoma"/>
                <a:cs typeface="Tahoma"/>
              </a:rPr>
              <a:t>s </a:t>
            </a:r>
            <a:r>
              <a:rPr sz="2500" spc="114" dirty="0">
                <a:solidFill>
                  <a:srgbClr val="181724"/>
                </a:solidFill>
                <a:latin typeface="Tahoma"/>
                <a:cs typeface="Tahoma"/>
              </a:rPr>
              <a:t>no </a:t>
            </a:r>
            <a:r>
              <a:rPr sz="2450" spc="100" dirty="0">
                <a:solidFill>
                  <a:srgbClr val="181724"/>
                </a:solidFill>
                <a:latin typeface="Tahoma"/>
                <a:cs typeface="Tahoma"/>
              </a:rPr>
              <a:t>su</a:t>
            </a:r>
            <a:r>
              <a:rPr sz="2500" spc="100" dirty="0">
                <a:solidFill>
                  <a:srgbClr val="181724"/>
                </a:solidFill>
                <a:latin typeface="Tahoma"/>
                <a:cs typeface="Tahoma"/>
              </a:rPr>
              <a:t>elen </a:t>
            </a:r>
            <a:r>
              <a:rPr sz="2450" spc="105" dirty="0">
                <a:solidFill>
                  <a:srgbClr val="181724"/>
                </a:solidFill>
                <a:latin typeface="Tahoma"/>
                <a:cs typeface="Tahoma"/>
              </a:rPr>
              <a:t>t</a:t>
            </a:r>
            <a:r>
              <a:rPr sz="2500" spc="105" dirty="0">
                <a:solidFill>
                  <a:srgbClr val="181724"/>
                </a:solidFill>
                <a:latin typeface="Tahoma"/>
                <a:cs typeface="Tahoma"/>
              </a:rPr>
              <a:t>ene</a:t>
            </a:r>
            <a:r>
              <a:rPr sz="2450" spc="105" dirty="0">
                <a:solidFill>
                  <a:srgbClr val="181724"/>
                </a:solidFill>
                <a:latin typeface="Tahoma"/>
                <a:cs typeface="Tahoma"/>
              </a:rPr>
              <a:t>r  </a:t>
            </a:r>
            <a:r>
              <a:rPr sz="2450" spc="100" dirty="0">
                <a:solidFill>
                  <a:srgbClr val="181724"/>
                </a:solidFill>
                <a:latin typeface="Tahoma"/>
                <a:cs typeface="Tahoma"/>
              </a:rPr>
              <a:t>u</a:t>
            </a:r>
            <a:r>
              <a:rPr sz="2500" spc="100" dirty="0">
                <a:solidFill>
                  <a:srgbClr val="181724"/>
                </a:solidFill>
                <a:latin typeface="Tahoma"/>
                <a:cs typeface="Tahoma"/>
              </a:rPr>
              <a:t>na fecha de  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lan</a:t>
            </a:r>
            <a:r>
              <a:rPr sz="2450" spc="110" dirty="0">
                <a:solidFill>
                  <a:srgbClr val="181724"/>
                </a:solidFill>
                <a:latin typeface="Tahoma"/>
                <a:cs typeface="Tahoma"/>
              </a:rPr>
              <a:t>z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amien</a:t>
            </a:r>
            <a:r>
              <a:rPr sz="2450" spc="110" dirty="0">
                <a:solidFill>
                  <a:srgbClr val="181724"/>
                </a:solidFill>
                <a:latin typeface="Tahoma"/>
                <a:cs typeface="Tahoma"/>
              </a:rPr>
              <a:t>t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o </a:t>
            </a:r>
            <a:r>
              <a:rPr sz="2500" spc="114" dirty="0">
                <a:solidFill>
                  <a:srgbClr val="181724"/>
                </a:solidFill>
                <a:latin typeface="Tahoma"/>
                <a:cs typeface="Tahoma"/>
              </a:rPr>
              <a:t>an</a:t>
            </a:r>
            <a:r>
              <a:rPr sz="2450" spc="114" dirty="0">
                <a:solidFill>
                  <a:srgbClr val="181724"/>
                </a:solidFill>
                <a:latin typeface="Tahoma"/>
                <a:cs typeface="Tahoma"/>
              </a:rPr>
              <a:t>t</a:t>
            </a:r>
            <a:r>
              <a:rPr sz="2500" spc="114" dirty="0">
                <a:solidFill>
                  <a:srgbClr val="181724"/>
                </a:solidFill>
                <a:latin typeface="Tahoma"/>
                <a:cs typeface="Tahoma"/>
              </a:rPr>
              <a:t>e</a:t>
            </a:r>
            <a:r>
              <a:rPr sz="2450" spc="114" dirty="0">
                <a:solidFill>
                  <a:srgbClr val="181724"/>
                </a:solidFill>
                <a:latin typeface="Tahoma"/>
                <a:cs typeface="Tahoma"/>
              </a:rPr>
              <a:t>r</a:t>
            </a:r>
            <a:r>
              <a:rPr sz="2500" spc="114" dirty="0">
                <a:solidFill>
                  <a:srgbClr val="181724"/>
                </a:solidFill>
                <a:latin typeface="Tahoma"/>
                <a:cs typeface="Tahoma"/>
              </a:rPr>
              <a:t>io</a:t>
            </a:r>
            <a:r>
              <a:rPr sz="2450" spc="114" dirty="0">
                <a:solidFill>
                  <a:srgbClr val="181724"/>
                </a:solidFill>
                <a:latin typeface="Tahoma"/>
                <a:cs typeface="Tahoma"/>
              </a:rPr>
              <a:t>r </a:t>
            </a:r>
            <a:r>
              <a:rPr sz="2500" spc="100" dirty="0">
                <a:solidFill>
                  <a:srgbClr val="181724"/>
                </a:solidFill>
                <a:latin typeface="Tahoma"/>
                <a:cs typeface="Tahoma"/>
              </a:rPr>
              <a:t>al  </a:t>
            </a:r>
            <a:r>
              <a:rPr sz="2500" spc="95" dirty="0">
                <a:solidFill>
                  <a:srgbClr val="181724"/>
                </a:solidFill>
                <a:latin typeface="Tahoma"/>
                <a:cs typeface="Tahoma"/>
              </a:rPr>
              <a:t>año </a:t>
            </a:r>
            <a:r>
              <a:rPr sz="2450" spc="225" dirty="0">
                <a:solidFill>
                  <a:srgbClr val="181724"/>
                </a:solidFill>
                <a:latin typeface="Tahoma"/>
                <a:cs typeface="Tahoma"/>
              </a:rPr>
              <a:t>2000</a:t>
            </a:r>
            <a:r>
              <a:rPr sz="1650" spc="225" dirty="0">
                <a:solidFill>
                  <a:srgbClr val="181724"/>
                </a:solidFill>
                <a:latin typeface="Tahoma"/>
                <a:cs typeface="Tahoma"/>
              </a:rPr>
              <a:t>, </a:t>
            </a:r>
            <a:r>
              <a:rPr sz="2500" spc="130" dirty="0">
                <a:solidFill>
                  <a:srgbClr val="181724"/>
                </a:solidFill>
                <a:latin typeface="Tahoma"/>
                <a:cs typeface="Tahoma"/>
              </a:rPr>
              <a:t>lo 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q</a:t>
            </a:r>
            <a:r>
              <a:rPr sz="2450" spc="110" dirty="0">
                <a:solidFill>
                  <a:srgbClr val="181724"/>
                </a:solidFill>
                <a:latin typeface="Tahoma"/>
                <a:cs typeface="Tahoma"/>
              </a:rPr>
              <a:t>u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e </a:t>
            </a:r>
            <a:r>
              <a:rPr sz="2500" spc="95" dirty="0">
                <a:solidFill>
                  <a:srgbClr val="181724"/>
                </a:solidFill>
                <a:latin typeface="Tahoma"/>
                <a:cs typeface="Tahoma"/>
              </a:rPr>
              <a:t>hace  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q</a:t>
            </a:r>
            <a:r>
              <a:rPr sz="2450" spc="110" dirty="0">
                <a:solidFill>
                  <a:srgbClr val="181724"/>
                </a:solidFill>
                <a:latin typeface="Tahoma"/>
                <a:cs typeface="Tahoma"/>
              </a:rPr>
              <a:t>u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e </a:t>
            </a:r>
            <a:r>
              <a:rPr sz="2500" spc="90" dirty="0">
                <a:solidFill>
                  <a:srgbClr val="181724"/>
                </a:solidFill>
                <a:latin typeface="Tahoma"/>
                <a:cs typeface="Tahoma"/>
              </a:rPr>
              <a:t>la</a:t>
            </a:r>
            <a:r>
              <a:rPr sz="2450" spc="90" dirty="0">
                <a:solidFill>
                  <a:srgbClr val="181724"/>
                </a:solidFill>
                <a:latin typeface="Tahoma"/>
                <a:cs typeface="Tahoma"/>
              </a:rPr>
              <a:t>s </a:t>
            </a:r>
            <a:r>
              <a:rPr sz="2500" spc="85" dirty="0">
                <a:solidFill>
                  <a:srgbClr val="181724"/>
                </a:solidFill>
                <a:latin typeface="Tahoma"/>
                <a:cs typeface="Tahoma"/>
              </a:rPr>
              <a:t>n</a:t>
            </a:r>
            <a:r>
              <a:rPr sz="2450" spc="85" dirty="0">
                <a:solidFill>
                  <a:srgbClr val="181724"/>
                </a:solidFill>
                <a:latin typeface="Tahoma"/>
                <a:cs typeface="Tahoma"/>
              </a:rPr>
              <a:t>u</a:t>
            </a:r>
            <a:r>
              <a:rPr sz="2500" spc="85" dirty="0">
                <a:solidFill>
                  <a:srgbClr val="181724"/>
                </a:solidFill>
                <a:latin typeface="Tahoma"/>
                <a:cs typeface="Tahoma"/>
              </a:rPr>
              <a:t>e</a:t>
            </a:r>
            <a:r>
              <a:rPr sz="2450" spc="85" dirty="0">
                <a:solidFill>
                  <a:srgbClr val="181724"/>
                </a:solidFill>
                <a:latin typeface="Tahoma"/>
                <a:cs typeface="Tahoma"/>
              </a:rPr>
              <a:t>v</a:t>
            </a:r>
            <a:r>
              <a:rPr sz="2500" spc="85" dirty="0">
                <a:solidFill>
                  <a:srgbClr val="181724"/>
                </a:solidFill>
                <a:latin typeface="Tahoma"/>
                <a:cs typeface="Tahoma"/>
              </a:rPr>
              <a:t>a</a:t>
            </a:r>
            <a:r>
              <a:rPr sz="2450" spc="85" dirty="0">
                <a:solidFill>
                  <a:srgbClr val="181724"/>
                </a:solidFill>
                <a:latin typeface="Tahoma"/>
                <a:cs typeface="Tahoma"/>
              </a:rPr>
              <a:t>s  </a:t>
            </a:r>
            <a:r>
              <a:rPr sz="2500" spc="90" dirty="0">
                <a:solidFill>
                  <a:srgbClr val="181724"/>
                </a:solidFill>
                <a:latin typeface="Tahoma"/>
                <a:cs typeface="Tahoma"/>
              </a:rPr>
              <a:t>gene</a:t>
            </a:r>
            <a:r>
              <a:rPr sz="2450" spc="90" dirty="0">
                <a:solidFill>
                  <a:srgbClr val="181724"/>
                </a:solidFill>
                <a:latin typeface="Tahoma"/>
                <a:cs typeface="Tahoma"/>
              </a:rPr>
              <a:t>r</a:t>
            </a:r>
            <a:r>
              <a:rPr sz="2500" spc="90" dirty="0">
                <a:solidFill>
                  <a:srgbClr val="181724"/>
                </a:solidFill>
                <a:latin typeface="Tahoma"/>
                <a:cs typeface="Tahoma"/>
              </a:rPr>
              <a:t>acione</a:t>
            </a:r>
            <a:r>
              <a:rPr sz="2450" spc="90" dirty="0">
                <a:solidFill>
                  <a:srgbClr val="181724"/>
                </a:solidFill>
                <a:latin typeface="Tahoma"/>
                <a:cs typeface="Tahoma"/>
              </a:rPr>
              <a:t>s </a:t>
            </a:r>
            <a:r>
              <a:rPr sz="2500" spc="114" dirty="0">
                <a:solidFill>
                  <a:srgbClr val="181724"/>
                </a:solidFill>
                <a:latin typeface="Tahoma"/>
                <a:cs typeface="Tahoma"/>
              </a:rPr>
              <a:t>no  </a:t>
            </a:r>
            <a:r>
              <a:rPr sz="2500" spc="90" dirty="0">
                <a:solidFill>
                  <a:srgbClr val="181724"/>
                </a:solidFill>
                <a:latin typeface="Tahoma"/>
                <a:cs typeface="Tahoma"/>
              </a:rPr>
              <a:t>di</a:t>
            </a:r>
            <a:r>
              <a:rPr sz="2450" spc="90" dirty="0">
                <a:solidFill>
                  <a:srgbClr val="181724"/>
                </a:solidFill>
                <a:latin typeface="Tahoma"/>
                <a:cs typeface="Tahoma"/>
              </a:rPr>
              <a:t>s</a:t>
            </a:r>
            <a:r>
              <a:rPr sz="2500" spc="90" dirty="0">
                <a:solidFill>
                  <a:srgbClr val="181724"/>
                </a:solidFill>
                <a:latin typeface="Tahoma"/>
                <a:cs typeface="Tahoma"/>
              </a:rPr>
              <a:t>pongan </a:t>
            </a:r>
            <a:r>
              <a:rPr sz="2500" spc="100" dirty="0">
                <a:solidFill>
                  <a:srgbClr val="181724"/>
                </a:solidFill>
                <a:latin typeface="Tahoma"/>
                <a:cs typeface="Tahoma"/>
              </a:rPr>
              <a:t>de 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pelíc</a:t>
            </a:r>
            <a:r>
              <a:rPr sz="2450" spc="110" dirty="0">
                <a:solidFill>
                  <a:srgbClr val="181724"/>
                </a:solidFill>
                <a:latin typeface="Tahoma"/>
                <a:cs typeface="Tahoma"/>
              </a:rPr>
              <a:t>u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la</a:t>
            </a:r>
            <a:r>
              <a:rPr sz="2450" spc="110" dirty="0">
                <a:solidFill>
                  <a:srgbClr val="181724"/>
                </a:solidFill>
                <a:latin typeface="Tahoma"/>
                <a:cs typeface="Tahoma"/>
              </a:rPr>
              <a:t>s  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an</a:t>
            </a:r>
            <a:r>
              <a:rPr sz="2450" spc="110" dirty="0">
                <a:solidFill>
                  <a:srgbClr val="181724"/>
                </a:solidFill>
                <a:latin typeface="Tahoma"/>
                <a:cs typeface="Tahoma"/>
              </a:rPr>
              <a:t>t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ig</a:t>
            </a:r>
            <a:r>
              <a:rPr sz="2450" spc="110" dirty="0">
                <a:solidFill>
                  <a:srgbClr val="181724"/>
                </a:solidFill>
                <a:latin typeface="Tahoma"/>
                <a:cs typeface="Tahoma"/>
              </a:rPr>
              <a:t>u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a</a:t>
            </a:r>
            <a:r>
              <a:rPr sz="2450" spc="110" dirty="0">
                <a:solidFill>
                  <a:srgbClr val="181724"/>
                </a:solidFill>
                <a:latin typeface="Tahoma"/>
                <a:cs typeface="Tahoma"/>
              </a:rPr>
              <a:t>s</a:t>
            </a:r>
            <a:r>
              <a:rPr sz="1650" spc="110" dirty="0">
                <a:solidFill>
                  <a:srgbClr val="181724"/>
                </a:solidFill>
                <a:latin typeface="Tahoma"/>
                <a:cs typeface="Tahoma"/>
              </a:rPr>
              <a:t>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1012324"/>
            <a:ext cx="388620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spc="190" dirty="0">
                <a:solidFill>
                  <a:srgbClr val="181724"/>
                </a:solidFill>
                <a:latin typeface="Tahoma"/>
                <a:cs typeface="Tahoma"/>
              </a:rPr>
              <a:t>0</a:t>
            </a:r>
            <a:r>
              <a:rPr sz="2250" spc="195" dirty="0">
                <a:solidFill>
                  <a:srgbClr val="181724"/>
                </a:solidFill>
                <a:latin typeface="Tahoma"/>
                <a:cs typeface="Tahoma"/>
              </a:rPr>
              <a:t>6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73467" y="4834413"/>
            <a:ext cx="3541395" cy="3968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14999"/>
              </a:lnSpc>
              <a:spcBef>
                <a:spcPts val="95"/>
              </a:spcBef>
            </a:pPr>
            <a:r>
              <a:rPr sz="2500" spc="100" dirty="0">
                <a:solidFill>
                  <a:srgbClr val="181724"/>
                </a:solidFill>
                <a:latin typeface="Tahoma"/>
                <a:cs typeface="Tahoma"/>
              </a:rPr>
              <a:t>La 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ma</a:t>
            </a:r>
            <a:r>
              <a:rPr sz="2450" spc="110" dirty="0">
                <a:solidFill>
                  <a:srgbClr val="181724"/>
                </a:solidFill>
                <a:latin typeface="Tahoma"/>
                <a:cs typeface="Tahoma"/>
              </a:rPr>
              <a:t>y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o</a:t>
            </a:r>
            <a:r>
              <a:rPr sz="2450" spc="110" dirty="0">
                <a:solidFill>
                  <a:srgbClr val="181724"/>
                </a:solidFill>
                <a:latin typeface="Tahoma"/>
                <a:cs typeface="Tahoma"/>
              </a:rPr>
              <a:t>r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ía </a:t>
            </a:r>
            <a:r>
              <a:rPr sz="2500" spc="100" dirty="0">
                <a:solidFill>
                  <a:srgbClr val="181724"/>
                </a:solidFill>
                <a:latin typeface="Tahoma"/>
                <a:cs typeface="Tahoma"/>
              </a:rPr>
              <a:t>de  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pla</a:t>
            </a:r>
            <a:r>
              <a:rPr sz="2450" spc="110" dirty="0">
                <a:solidFill>
                  <a:srgbClr val="181724"/>
                </a:solidFill>
                <a:latin typeface="Tahoma"/>
                <a:cs typeface="Tahoma"/>
              </a:rPr>
              <a:t>t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afo</a:t>
            </a:r>
            <a:r>
              <a:rPr sz="2450" spc="110" dirty="0">
                <a:solidFill>
                  <a:srgbClr val="181724"/>
                </a:solidFill>
                <a:latin typeface="Tahoma"/>
                <a:cs typeface="Tahoma"/>
              </a:rPr>
              <a:t>r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ma</a:t>
            </a:r>
            <a:r>
              <a:rPr sz="2450" spc="110" dirty="0">
                <a:solidFill>
                  <a:srgbClr val="181724"/>
                </a:solidFill>
                <a:latin typeface="Tahoma"/>
                <a:cs typeface="Tahoma"/>
              </a:rPr>
              <a:t>s </a:t>
            </a:r>
            <a:r>
              <a:rPr sz="2500" spc="100" dirty="0">
                <a:solidFill>
                  <a:srgbClr val="181724"/>
                </a:solidFill>
                <a:latin typeface="Tahoma"/>
                <a:cs typeface="Tahoma"/>
              </a:rPr>
              <a:t>de </a:t>
            </a:r>
            <a:r>
              <a:rPr sz="2450" spc="95" dirty="0">
                <a:solidFill>
                  <a:srgbClr val="181724"/>
                </a:solidFill>
                <a:latin typeface="Tahoma"/>
                <a:cs typeface="Tahoma"/>
              </a:rPr>
              <a:t>v</a:t>
            </a:r>
            <a:r>
              <a:rPr sz="2500" spc="95" dirty="0">
                <a:solidFill>
                  <a:srgbClr val="181724"/>
                </a:solidFill>
                <a:latin typeface="Tahoma"/>
                <a:cs typeface="Tahoma"/>
              </a:rPr>
              <a:t>ídeo</a:t>
            </a:r>
            <a:r>
              <a:rPr sz="2500" spc="-550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spc="60" dirty="0">
                <a:solidFill>
                  <a:srgbClr val="181724"/>
                </a:solidFill>
                <a:latin typeface="Tahoma"/>
                <a:cs typeface="Tahoma"/>
              </a:rPr>
              <a:t>a  </a:t>
            </a:r>
            <a:r>
              <a:rPr sz="2500" spc="90" dirty="0">
                <a:solidFill>
                  <a:srgbClr val="181724"/>
                </a:solidFill>
                <a:latin typeface="Tahoma"/>
                <a:cs typeface="Tahoma"/>
              </a:rPr>
              <a:t>la</a:t>
            </a:r>
            <a:r>
              <a:rPr sz="2450" spc="90" dirty="0">
                <a:solidFill>
                  <a:srgbClr val="181724"/>
                </a:solidFill>
                <a:latin typeface="Tahoma"/>
                <a:cs typeface="Tahoma"/>
              </a:rPr>
              <a:t>s 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q</a:t>
            </a:r>
            <a:r>
              <a:rPr sz="2450" spc="110" dirty="0">
                <a:solidFill>
                  <a:srgbClr val="181724"/>
                </a:solidFill>
                <a:latin typeface="Tahoma"/>
                <a:cs typeface="Tahoma"/>
              </a:rPr>
              <a:t>u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e </a:t>
            </a:r>
            <a:r>
              <a:rPr sz="2500" spc="114" dirty="0">
                <a:solidFill>
                  <a:srgbClr val="181724"/>
                </a:solidFill>
                <a:latin typeface="Tahoma"/>
                <a:cs typeface="Tahoma"/>
              </a:rPr>
              <a:t>podemo</a:t>
            </a:r>
            <a:r>
              <a:rPr sz="2450" spc="114" dirty="0">
                <a:solidFill>
                  <a:srgbClr val="181724"/>
                </a:solidFill>
                <a:latin typeface="Tahoma"/>
                <a:cs typeface="Tahoma"/>
              </a:rPr>
              <a:t>s</a:t>
            </a:r>
            <a:r>
              <a:rPr sz="2450" spc="-50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spc="120" dirty="0">
                <a:solidFill>
                  <a:srgbClr val="181724"/>
                </a:solidFill>
                <a:latin typeface="Tahoma"/>
                <a:cs typeface="Tahoma"/>
              </a:rPr>
              <a:t>op</a:t>
            </a:r>
            <a:r>
              <a:rPr sz="2450" spc="120" dirty="0">
                <a:solidFill>
                  <a:srgbClr val="181724"/>
                </a:solidFill>
                <a:latin typeface="Tahoma"/>
                <a:cs typeface="Tahoma"/>
              </a:rPr>
              <a:t>t</a:t>
            </a:r>
            <a:r>
              <a:rPr sz="2500" spc="120" dirty="0">
                <a:solidFill>
                  <a:srgbClr val="181724"/>
                </a:solidFill>
                <a:latin typeface="Tahoma"/>
                <a:cs typeface="Tahoma"/>
              </a:rPr>
              <a:t>a</a:t>
            </a:r>
            <a:r>
              <a:rPr sz="2450" spc="120" dirty="0">
                <a:solidFill>
                  <a:srgbClr val="181724"/>
                </a:solidFill>
                <a:latin typeface="Tahoma"/>
                <a:cs typeface="Tahoma"/>
              </a:rPr>
              <a:t>r  </a:t>
            </a:r>
            <a:r>
              <a:rPr sz="2500" spc="114" dirty="0">
                <a:solidFill>
                  <a:srgbClr val="181724"/>
                </a:solidFill>
                <a:latin typeface="Tahoma"/>
                <a:cs typeface="Tahoma"/>
              </a:rPr>
              <a:t>compe</a:t>
            </a:r>
            <a:r>
              <a:rPr sz="2450" spc="114" dirty="0">
                <a:solidFill>
                  <a:srgbClr val="181724"/>
                </a:solidFill>
                <a:latin typeface="Tahoma"/>
                <a:cs typeface="Tahoma"/>
              </a:rPr>
              <a:t>t</a:t>
            </a:r>
            <a:r>
              <a:rPr sz="2500" spc="114" dirty="0">
                <a:solidFill>
                  <a:srgbClr val="181724"/>
                </a:solidFill>
                <a:latin typeface="Tahoma"/>
                <a:cs typeface="Tahoma"/>
              </a:rPr>
              <a:t>en </a:t>
            </a:r>
            <a:r>
              <a:rPr sz="2500" spc="60" dirty="0">
                <a:solidFill>
                  <a:srgbClr val="181724"/>
                </a:solidFill>
                <a:latin typeface="Tahoma"/>
                <a:cs typeface="Tahoma"/>
              </a:rPr>
              <a:t>a </a:t>
            </a:r>
            <a:r>
              <a:rPr sz="2500" spc="220" dirty="0">
                <a:solidFill>
                  <a:srgbClr val="181724"/>
                </a:solidFill>
                <a:latin typeface="Tahoma"/>
                <a:cs typeface="Tahoma"/>
              </a:rPr>
              <a:t>EEUU</a:t>
            </a:r>
            <a:r>
              <a:rPr sz="1650" spc="220" dirty="0">
                <a:solidFill>
                  <a:srgbClr val="181724"/>
                </a:solidFill>
                <a:latin typeface="Tahoma"/>
                <a:cs typeface="Tahoma"/>
              </a:rPr>
              <a:t>,</a:t>
            </a:r>
            <a:r>
              <a:rPr sz="1650" spc="-254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spc="140" dirty="0">
                <a:solidFill>
                  <a:srgbClr val="181724"/>
                </a:solidFill>
                <a:latin typeface="Tahoma"/>
                <a:cs typeface="Tahoma"/>
              </a:rPr>
              <a:t>po</a:t>
            </a:r>
            <a:r>
              <a:rPr sz="2450" spc="140" dirty="0">
                <a:solidFill>
                  <a:srgbClr val="181724"/>
                </a:solidFill>
                <a:latin typeface="Tahoma"/>
                <a:cs typeface="Tahoma"/>
              </a:rPr>
              <a:t>r  </a:t>
            </a:r>
            <a:r>
              <a:rPr sz="2500" spc="130" dirty="0">
                <a:solidFill>
                  <a:srgbClr val="181724"/>
                </a:solidFill>
                <a:latin typeface="Tahoma"/>
                <a:cs typeface="Tahoma"/>
              </a:rPr>
              <a:t>lo </a:t>
            </a:r>
            <a:r>
              <a:rPr sz="2450" spc="140" dirty="0">
                <a:solidFill>
                  <a:srgbClr val="181724"/>
                </a:solidFill>
                <a:latin typeface="Tahoma"/>
                <a:cs typeface="Tahoma"/>
              </a:rPr>
              <a:t>t</a:t>
            </a:r>
            <a:r>
              <a:rPr sz="2500" spc="140" dirty="0">
                <a:solidFill>
                  <a:srgbClr val="181724"/>
                </a:solidFill>
                <a:latin typeface="Tahoma"/>
                <a:cs typeface="Tahoma"/>
              </a:rPr>
              <a:t>an</a:t>
            </a:r>
            <a:r>
              <a:rPr sz="2450" spc="140" dirty="0">
                <a:solidFill>
                  <a:srgbClr val="181724"/>
                </a:solidFill>
                <a:latin typeface="Tahoma"/>
                <a:cs typeface="Tahoma"/>
              </a:rPr>
              <a:t>t</a:t>
            </a:r>
            <a:r>
              <a:rPr sz="2500" spc="140" dirty="0">
                <a:solidFill>
                  <a:srgbClr val="181724"/>
                </a:solidFill>
                <a:latin typeface="Tahoma"/>
                <a:cs typeface="Tahoma"/>
              </a:rPr>
              <a:t>o</a:t>
            </a:r>
            <a:r>
              <a:rPr sz="1650" spc="140" dirty="0">
                <a:solidFill>
                  <a:srgbClr val="181724"/>
                </a:solidFill>
                <a:latin typeface="Tahoma"/>
                <a:cs typeface="Tahoma"/>
              </a:rPr>
              <a:t>, </a:t>
            </a:r>
            <a:r>
              <a:rPr sz="2500" spc="100" dirty="0">
                <a:solidFill>
                  <a:srgbClr val="181724"/>
                </a:solidFill>
                <a:latin typeface="Tahoma"/>
                <a:cs typeface="Tahoma"/>
              </a:rPr>
              <a:t>la 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ma</a:t>
            </a:r>
            <a:r>
              <a:rPr sz="2450" spc="110" dirty="0">
                <a:solidFill>
                  <a:srgbClr val="181724"/>
                </a:solidFill>
                <a:latin typeface="Tahoma"/>
                <a:cs typeface="Tahoma"/>
              </a:rPr>
              <a:t>y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o</a:t>
            </a:r>
            <a:r>
              <a:rPr sz="2450" spc="110" dirty="0">
                <a:solidFill>
                  <a:srgbClr val="181724"/>
                </a:solidFill>
                <a:latin typeface="Tahoma"/>
                <a:cs typeface="Tahoma"/>
              </a:rPr>
              <a:t>r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ía</a:t>
            </a:r>
            <a:r>
              <a:rPr sz="2500" spc="-54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spc="100" dirty="0">
                <a:solidFill>
                  <a:srgbClr val="181724"/>
                </a:solidFill>
                <a:latin typeface="Tahoma"/>
                <a:cs typeface="Tahoma"/>
              </a:rPr>
              <a:t>de  </a:t>
            </a:r>
            <a:r>
              <a:rPr sz="2450" spc="105" dirty="0">
                <a:solidFill>
                  <a:srgbClr val="181724"/>
                </a:solidFill>
                <a:latin typeface="Tahoma"/>
                <a:cs typeface="Tahoma"/>
              </a:rPr>
              <a:t>su 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con</a:t>
            </a:r>
            <a:r>
              <a:rPr sz="2450" spc="110" dirty="0">
                <a:solidFill>
                  <a:srgbClr val="181724"/>
                </a:solidFill>
                <a:latin typeface="Tahoma"/>
                <a:cs typeface="Tahoma"/>
              </a:rPr>
              <a:t>t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enido </a:t>
            </a:r>
            <a:r>
              <a:rPr sz="2450" spc="60" dirty="0">
                <a:solidFill>
                  <a:srgbClr val="181724"/>
                </a:solidFill>
                <a:latin typeface="Tahoma"/>
                <a:cs typeface="Tahoma"/>
              </a:rPr>
              <a:t>v</a:t>
            </a:r>
            <a:r>
              <a:rPr sz="2500" spc="60" dirty="0">
                <a:solidFill>
                  <a:srgbClr val="181724"/>
                </a:solidFill>
                <a:latin typeface="Tahoma"/>
                <a:cs typeface="Tahoma"/>
              </a:rPr>
              <a:t>a a  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pe</a:t>
            </a:r>
            <a:r>
              <a:rPr sz="2450" spc="110" dirty="0">
                <a:solidFill>
                  <a:srgbClr val="181724"/>
                </a:solidFill>
                <a:latin typeface="Tahoma"/>
                <a:cs typeface="Tahoma"/>
              </a:rPr>
              <a:t>rt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enece</a:t>
            </a:r>
            <a:r>
              <a:rPr sz="2450" spc="110" dirty="0">
                <a:solidFill>
                  <a:srgbClr val="181724"/>
                </a:solidFill>
                <a:latin typeface="Tahoma"/>
                <a:cs typeface="Tahoma"/>
              </a:rPr>
              <a:t>r </a:t>
            </a:r>
            <a:r>
              <a:rPr sz="2500" spc="60" dirty="0">
                <a:solidFill>
                  <a:srgbClr val="181724"/>
                </a:solidFill>
                <a:latin typeface="Tahoma"/>
                <a:cs typeface="Tahoma"/>
              </a:rPr>
              <a:t>a  </a:t>
            </a:r>
            <a:r>
              <a:rPr sz="2500" spc="125" dirty="0">
                <a:solidFill>
                  <a:srgbClr val="181724"/>
                </a:solidFill>
                <a:latin typeface="Tahoma"/>
                <a:cs typeface="Tahoma"/>
              </a:rPr>
              <a:t>p</a:t>
            </a:r>
            <a:r>
              <a:rPr sz="2450" spc="125" dirty="0">
                <a:solidFill>
                  <a:srgbClr val="181724"/>
                </a:solidFill>
                <a:latin typeface="Tahoma"/>
                <a:cs typeface="Tahoma"/>
              </a:rPr>
              <a:t>r</a:t>
            </a:r>
            <a:r>
              <a:rPr sz="2500" spc="125" dirty="0">
                <a:solidFill>
                  <a:srgbClr val="181724"/>
                </a:solidFill>
                <a:latin typeface="Tahoma"/>
                <a:cs typeface="Tahoma"/>
              </a:rPr>
              <a:t>od</a:t>
            </a:r>
            <a:r>
              <a:rPr sz="2450" spc="125" dirty="0">
                <a:solidFill>
                  <a:srgbClr val="181724"/>
                </a:solidFill>
                <a:latin typeface="Tahoma"/>
                <a:cs typeface="Tahoma"/>
              </a:rPr>
              <a:t>u</a:t>
            </a:r>
            <a:r>
              <a:rPr sz="2500" spc="125" dirty="0">
                <a:solidFill>
                  <a:srgbClr val="181724"/>
                </a:solidFill>
                <a:latin typeface="Tahoma"/>
                <a:cs typeface="Tahoma"/>
              </a:rPr>
              <a:t>c</a:t>
            </a:r>
            <a:r>
              <a:rPr sz="2450" spc="125" dirty="0">
                <a:solidFill>
                  <a:srgbClr val="181724"/>
                </a:solidFill>
                <a:latin typeface="Tahoma"/>
                <a:cs typeface="Tahoma"/>
              </a:rPr>
              <a:t>t</a:t>
            </a:r>
            <a:r>
              <a:rPr sz="2500" spc="125" dirty="0">
                <a:solidFill>
                  <a:srgbClr val="181724"/>
                </a:solidFill>
                <a:latin typeface="Tahoma"/>
                <a:cs typeface="Tahoma"/>
              </a:rPr>
              <a:t>o</a:t>
            </a:r>
            <a:r>
              <a:rPr sz="2450" spc="125" dirty="0">
                <a:solidFill>
                  <a:srgbClr val="181724"/>
                </a:solidFill>
                <a:latin typeface="Tahoma"/>
                <a:cs typeface="Tahoma"/>
              </a:rPr>
              <a:t>r</a:t>
            </a:r>
            <a:r>
              <a:rPr sz="2500" spc="125" dirty="0">
                <a:solidFill>
                  <a:srgbClr val="181724"/>
                </a:solidFill>
                <a:latin typeface="Tahoma"/>
                <a:cs typeface="Tahoma"/>
              </a:rPr>
              <a:t>a</a:t>
            </a:r>
            <a:r>
              <a:rPr sz="2450" spc="125" dirty="0">
                <a:solidFill>
                  <a:srgbClr val="181724"/>
                </a:solidFill>
                <a:latin typeface="Tahoma"/>
                <a:cs typeface="Tahoma"/>
              </a:rPr>
              <a:t>s </a:t>
            </a:r>
            <a:r>
              <a:rPr sz="2500" spc="114" dirty="0">
                <a:solidFill>
                  <a:srgbClr val="181724"/>
                </a:solidFill>
                <a:latin typeface="Tahoma"/>
                <a:cs typeface="Tahoma"/>
              </a:rPr>
              <a:t>del </a:t>
            </a:r>
            <a:r>
              <a:rPr sz="2500" spc="90" dirty="0">
                <a:solidFill>
                  <a:srgbClr val="181724"/>
                </a:solidFill>
                <a:latin typeface="Tahoma"/>
                <a:cs typeface="Tahoma"/>
              </a:rPr>
              <a:t>paí</a:t>
            </a:r>
            <a:r>
              <a:rPr sz="2450" spc="90" dirty="0">
                <a:solidFill>
                  <a:srgbClr val="181724"/>
                </a:solidFill>
                <a:latin typeface="Tahoma"/>
                <a:cs typeface="Tahoma"/>
              </a:rPr>
              <a:t>s</a:t>
            </a:r>
            <a:r>
              <a:rPr sz="2450" spc="-55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spc="85" dirty="0">
                <a:solidFill>
                  <a:srgbClr val="181724"/>
                </a:solidFill>
                <a:latin typeface="Tahoma"/>
                <a:cs typeface="Tahoma"/>
              </a:rPr>
              <a:t>en  </a:t>
            </a:r>
            <a:r>
              <a:rPr sz="2500" spc="135" dirty="0">
                <a:solidFill>
                  <a:srgbClr val="181724"/>
                </a:solidFill>
                <a:latin typeface="Tahoma"/>
                <a:cs typeface="Tahoma"/>
              </a:rPr>
              <a:t>c</a:t>
            </a:r>
            <a:r>
              <a:rPr sz="2450" spc="135" dirty="0">
                <a:solidFill>
                  <a:srgbClr val="181724"/>
                </a:solidFill>
                <a:latin typeface="Tahoma"/>
                <a:cs typeface="Tahoma"/>
              </a:rPr>
              <a:t>u</a:t>
            </a:r>
            <a:r>
              <a:rPr sz="2500" spc="135" dirty="0">
                <a:solidFill>
                  <a:srgbClr val="181724"/>
                </a:solidFill>
                <a:latin typeface="Tahoma"/>
                <a:cs typeface="Tahoma"/>
              </a:rPr>
              <a:t>e</a:t>
            </a:r>
            <a:r>
              <a:rPr sz="2450" spc="135" dirty="0">
                <a:solidFill>
                  <a:srgbClr val="181724"/>
                </a:solidFill>
                <a:latin typeface="Tahoma"/>
                <a:cs typeface="Tahoma"/>
              </a:rPr>
              <a:t>st</a:t>
            </a:r>
            <a:r>
              <a:rPr sz="2500" spc="135" dirty="0">
                <a:solidFill>
                  <a:srgbClr val="181724"/>
                </a:solidFill>
                <a:latin typeface="Tahoma"/>
                <a:cs typeface="Tahoma"/>
              </a:rPr>
              <a:t>ión</a:t>
            </a:r>
            <a:r>
              <a:rPr sz="1650" spc="135" dirty="0">
                <a:solidFill>
                  <a:srgbClr val="181724"/>
                </a:solidFill>
                <a:latin typeface="Tahoma"/>
                <a:cs typeface="Tahoma"/>
              </a:rPr>
              <a:t>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78603" y="5050380"/>
            <a:ext cx="3793490" cy="3579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4460" algn="r">
              <a:lnSpc>
                <a:spcPct val="116599"/>
              </a:lnSpc>
              <a:spcBef>
                <a:spcPts val="95"/>
              </a:spcBef>
            </a:pPr>
            <a:r>
              <a:rPr sz="2500" spc="145" dirty="0">
                <a:solidFill>
                  <a:srgbClr val="181724"/>
                </a:solidFill>
                <a:latin typeface="Tahoma"/>
                <a:cs typeface="Tahoma"/>
              </a:rPr>
              <a:t>Cie</a:t>
            </a:r>
            <a:r>
              <a:rPr sz="2450" spc="145" dirty="0">
                <a:solidFill>
                  <a:srgbClr val="181724"/>
                </a:solidFill>
                <a:latin typeface="Tahoma"/>
                <a:cs typeface="Tahoma"/>
              </a:rPr>
              <a:t>rt</a:t>
            </a:r>
            <a:r>
              <a:rPr sz="2500" spc="145" dirty="0">
                <a:solidFill>
                  <a:srgbClr val="181724"/>
                </a:solidFill>
                <a:latin typeface="Tahoma"/>
                <a:cs typeface="Tahoma"/>
              </a:rPr>
              <a:t>o</a:t>
            </a:r>
            <a:r>
              <a:rPr sz="2450" spc="145" dirty="0">
                <a:solidFill>
                  <a:srgbClr val="181724"/>
                </a:solidFill>
                <a:latin typeface="Tahoma"/>
                <a:cs typeface="Tahoma"/>
              </a:rPr>
              <a:t>s</a:t>
            </a:r>
            <a:r>
              <a:rPr sz="2450" spc="-120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450" spc="110" dirty="0">
                <a:solidFill>
                  <a:srgbClr val="181724"/>
                </a:solidFill>
                <a:latin typeface="Tahoma"/>
                <a:cs typeface="Tahoma"/>
              </a:rPr>
              <a:t>usu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a</a:t>
            </a:r>
            <a:r>
              <a:rPr sz="2450" spc="110" dirty="0">
                <a:solidFill>
                  <a:srgbClr val="181724"/>
                </a:solidFill>
                <a:latin typeface="Tahoma"/>
                <a:cs typeface="Tahoma"/>
              </a:rPr>
              <a:t>r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io</a:t>
            </a:r>
            <a:r>
              <a:rPr sz="2450" spc="110" dirty="0">
                <a:solidFill>
                  <a:srgbClr val="181724"/>
                </a:solidFill>
                <a:latin typeface="Tahoma"/>
                <a:cs typeface="Tahoma"/>
              </a:rPr>
              <a:t>s</a:t>
            </a:r>
            <a:r>
              <a:rPr sz="2450" spc="-114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spc="95" dirty="0">
                <a:solidFill>
                  <a:srgbClr val="181724"/>
                </a:solidFill>
                <a:latin typeface="Tahoma"/>
                <a:cs typeface="Tahoma"/>
              </a:rPr>
              <a:t>e</a:t>
            </a:r>
            <a:r>
              <a:rPr sz="2450" spc="95" dirty="0">
                <a:solidFill>
                  <a:srgbClr val="181724"/>
                </a:solidFill>
                <a:latin typeface="Tahoma"/>
                <a:cs typeface="Tahoma"/>
              </a:rPr>
              <a:t>st</a:t>
            </a:r>
            <a:r>
              <a:rPr sz="2500" spc="95" dirty="0">
                <a:solidFill>
                  <a:srgbClr val="181724"/>
                </a:solidFill>
                <a:latin typeface="Tahoma"/>
                <a:cs typeface="Tahoma"/>
              </a:rPr>
              <a:t>a</a:t>
            </a:r>
            <a:r>
              <a:rPr sz="2450" spc="95" dirty="0">
                <a:solidFill>
                  <a:srgbClr val="181724"/>
                </a:solidFill>
                <a:latin typeface="Tahoma"/>
                <a:cs typeface="Tahoma"/>
              </a:rPr>
              <a:t>r</a:t>
            </a:r>
            <a:r>
              <a:rPr sz="2500" spc="95" dirty="0">
                <a:solidFill>
                  <a:srgbClr val="181724"/>
                </a:solidFill>
                <a:latin typeface="Tahoma"/>
                <a:cs typeface="Tahoma"/>
              </a:rPr>
              <a:t>án </a:t>
            </a:r>
            <a:r>
              <a:rPr sz="2500" spc="60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spc="95" dirty="0">
                <a:solidFill>
                  <a:srgbClr val="181724"/>
                </a:solidFill>
                <a:latin typeface="Tahoma"/>
                <a:cs typeface="Tahoma"/>
              </a:rPr>
              <a:t>má</a:t>
            </a:r>
            <a:r>
              <a:rPr sz="2450" spc="95" dirty="0">
                <a:solidFill>
                  <a:srgbClr val="181724"/>
                </a:solidFill>
                <a:latin typeface="Tahoma"/>
                <a:cs typeface="Tahoma"/>
              </a:rPr>
              <a:t>s</a:t>
            </a:r>
            <a:r>
              <a:rPr sz="2450" spc="-120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spc="100" dirty="0">
                <a:solidFill>
                  <a:srgbClr val="181724"/>
                </a:solidFill>
                <a:latin typeface="Tahoma"/>
                <a:cs typeface="Tahoma"/>
              </a:rPr>
              <a:t>in</a:t>
            </a:r>
            <a:r>
              <a:rPr sz="2450" spc="100" dirty="0">
                <a:solidFill>
                  <a:srgbClr val="181724"/>
                </a:solidFill>
                <a:latin typeface="Tahoma"/>
                <a:cs typeface="Tahoma"/>
              </a:rPr>
              <a:t>t</a:t>
            </a:r>
            <a:r>
              <a:rPr sz="2500" spc="100" dirty="0">
                <a:solidFill>
                  <a:srgbClr val="181724"/>
                </a:solidFill>
                <a:latin typeface="Tahoma"/>
                <a:cs typeface="Tahoma"/>
              </a:rPr>
              <a:t>e</a:t>
            </a:r>
            <a:r>
              <a:rPr sz="2450" spc="100" dirty="0">
                <a:solidFill>
                  <a:srgbClr val="181724"/>
                </a:solidFill>
                <a:latin typeface="Tahoma"/>
                <a:cs typeface="Tahoma"/>
              </a:rPr>
              <a:t>r</a:t>
            </a:r>
            <a:r>
              <a:rPr sz="2500" spc="100" dirty="0">
                <a:solidFill>
                  <a:srgbClr val="181724"/>
                </a:solidFill>
                <a:latin typeface="Tahoma"/>
                <a:cs typeface="Tahoma"/>
              </a:rPr>
              <a:t>e</a:t>
            </a:r>
            <a:r>
              <a:rPr sz="2450" spc="100" dirty="0">
                <a:solidFill>
                  <a:srgbClr val="181724"/>
                </a:solidFill>
                <a:latin typeface="Tahoma"/>
                <a:cs typeface="Tahoma"/>
              </a:rPr>
              <a:t>s</a:t>
            </a:r>
            <a:r>
              <a:rPr sz="2500" spc="100" dirty="0">
                <a:solidFill>
                  <a:srgbClr val="181724"/>
                </a:solidFill>
                <a:latin typeface="Tahoma"/>
                <a:cs typeface="Tahoma"/>
              </a:rPr>
              <a:t>ado</a:t>
            </a:r>
            <a:r>
              <a:rPr sz="2450" spc="100" dirty="0">
                <a:solidFill>
                  <a:srgbClr val="181724"/>
                </a:solidFill>
                <a:latin typeface="Tahoma"/>
                <a:cs typeface="Tahoma"/>
              </a:rPr>
              <a:t>s</a:t>
            </a:r>
            <a:r>
              <a:rPr sz="2450" spc="-120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spc="85" dirty="0">
                <a:solidFill>
                  <a:srgbClr val="181724"/>
                </a:solidFill>
                <a:latin typeface="Tahoma"/>
                <a:cs typeface="Tahoma"/>
              </a:rPr>
              <a:t>en </a:t>
            </a:r>
            <a:r>
              <a:rPr sz="2500" spc="60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spc="125" dirty="0">
                <a:solidFill>
                  <a:srgbClr val="181724"/>
                </a:solidFill>
                <a:latin typeface="Tahoma"/>
                <a:cs typeface="Tahoma"/>
              </a:rPr>
              <a:t>conoce</a:t>
            </a:r>
            <a:r>
              <a:rPr sz="2450" spc="125" dirty="0">
                <a:solidFill>
                  <a:srgbClr val="181724"/>
                </a:solidFill>
                <a:latin typeface="Tahoma"/>
                <a:cs typeface="Tahoma"/>
              </a:rPr>
              <a:t>r</a:t>
            </a:r>
            <a:r>
              <a:rPr sz="2450" spc="-120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spc="105" dirty="0">
                <a:solidFill>
                  <a:srgbClr val="181724"/>
                </a:solidFill>
                <a:latin typeface="Tahoma"/>
                <a:cs typeface="Tahoma"/>
              </a:rPr>
              <a:t>cine</a:t>
            </a:r>
            <a:r>
              <a:rPr sz="2500" spc="-13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spc="100" dirty="0">
                <a:solidFill>
                  <a:srgbClr val="181724"/>
                </a:solidFill>
                <a:latin typeface="Tahoma"/>
                <a:cs typeface="Tahoma"/>
              </a:rPr>
              <a:t>de </a:t>
            </a:r>
            <a:r>
              <a:rPr sz="2500" spc="40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spc="114" dirty="0">
                <a:solidFill>
                  <a:srgbClr val="181724"/>
                </a:solidFill>
                <a:latin typeface="Tahoma"/>
                <a:cs typeface="Tahoma"/>
              </a:rPr>
              <a:t>p</a:t>
            </a:r>
            <a:r>
              <a:rPr sz="2450" spc="114" dirty="0">
                <a:solidFill>
                  <a:srgbClr val="181724"/>
                </a:solidFill>
                <a:latin typeface="Tahoma"/>
                <a:cs typeface="Tahoma"/>
              </a:rPr>
              <a:t>r</a:t>
            </a:r>
            <a:r>
              <a:rPr sz="2500" spc="114" dirty="0">
                <a:solidFill>
                  <a:srgbClr val="181724"/>
                </a:solidFill>
                <a:latin typeface="Tahoma"/>
                <a:cs typeface="Tahoma"/>
              </a:rPr>
              <a:t>ocedencia</a:t>
            </a:r>
            <a:r>
              <a:rPr sz="2500" spc="-19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spc="250" dirty="0">
                <a:solidFill>
                  <a:srgbClr val="181724"/>
                </a:solidFill>
                <a:latin typeface="Tahoma"/>
                <a:cs typeface="Tahoma"/>
              </a:rPr>
              <a:t>no</a:t>
            </a:r>
            <a:r>
              <a:rPr sz="1650" spc="250" dirty="0">
                <a:solidFill>
                  <a:srgbClr val="181724"/>
                </a:solidFill>
                <a:latin typeface="Tahoma"/>
                <a:cs typeface="Tahoma"/>
              </a:rPr>
              <a:t>- </a:t>
            </a:r>
            <a:r>
              <a:rPr sz="1650" spc="44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spc="125" dirty="0">
                <a:solidFill>
                  <a:srgbClr val="181724"/>
                </a:solidFill>
                <a:latin typeface="Tahoma"/>
                <a:cs typeface="Tahoma"/>
              </a:rPr>
              <a:t>ame</a:t>
            </a:r>
            <a:r>
              <a:rPr sz="2450" spc="125" dirty="0">
                <a:solidFill>
                  <a:srgbClr val="181724"/>
                </a:solidFill>
                <a:latin typeface="Tahoma"/>
                <a:cs typeface="Tahoma"/>
              </a:rPr>
              <a:t>r</a:t>
            </a:r>
            <a:r>
              <a:rPr sz="2500" spc="125" dirty="0">
                <a:solidFill>
                  <a:srgbClr val="181724"/>
                </a:solidFill>
                <a:latin typeface="Tahoma"/>
                <a:cs typeface="Tahoma"/>
              </a:rPr>
              <a:t>icana</a:t>
            </a:r>
            <a:r>
              <a:rPr sz="1650" spc="125" dirty="0">
                <a:solidFill>
                  <a:srgbClr val="181724"/>
                </a:solidFill>
                <a:latin typeface="Tahoma"/>
                <a:cs typeface="Tahoma"/>
              </a:rPr>
              <a:t>, 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q</a:t>
            </a:r>
            <a:r>
              <a:rPr sz="2450" spc="110" dirty="0">
                <a:solidFill>
                  <a:srgbClr val="181724"/>
                </a:solidFill>
                <a:latin typeface="Tahoma"/>
                <a:cs typeface="Tahoma"/>
              </a:rPr>
              <a:t>u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e</a:t>
            </a:r>
            <a:r>
              <a:rPr sz="2500" spc="-9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spc="114" dirty="0">
                <a:solidFill>
                  <a:srgbClr val="181724"/>
                </a:solidFill>
                <a:latin typeface="Tahoma"/>
                <a:cs typeface="Tahoma"/>
              </a:rPr>
              <a:t>no</a:t>
            </a:r>
            <a:r>
              <a:rPr sz="2500" spc="-114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450" spc="75" dirty="0">
                <a:solidFill>
                  <a:srgbClr val="181724"/>
                </a:solidFill>
                <a:latin typeface="Tahoma"/>
                <a:cs typeface="Tahoma"/>
              </a:rPr>
              <a:t>s</a:t>
            </a:r>
            <a:r>
              <a:rPr sz="2500" spc="75" dirty="0">
                <a:solidFill>
                  <a:srgbClr val="181724"/>
                </a:solidFill>
                <a:latin typeface="Tahoma"/>
                <a:cs typeface="Tahoma"/>
              </a:rPr>
              <a:t>ean </a:t>
            </a:r>
            <a:r>
              <a:rPr sz="2500" spc="60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spc="114" dirty="0">
                <a:solidFill>
                  <a:srgbClr val="181724"/>
                </a:solidFill>
                <a:latin typeface="Tahoma"/>
                <a:cs typeface="Tahoma"/>
              </a:rPr>
              <a:t>lo</a:t>
            </a:r>
            <a:r>
              <a:rPr sz="2450" spc="114" dirty="0">
                <a:solidFill>
                  <a:srgbClr val="181724"/>
                </a:solidFill>
                <a:latin typeface="Tahoma"/>
                <a:cs typeface="Tahoma"/>
              </a:rPr>
              <a:t>s </a:t>
            </a:r>
            <a:r>
              <a:rPr sz="2450" spc="110" dirty="0">
                <a:solidFill>
                  <a:srgbClr val="181724"/>
                </a:solidFill>
                <a:latin typeface="Tahoma"/>
                <a:cs typeface="Tahoma"/>
              </a:rPr>
              <a:t>t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ípico</a:t>
            </a:r>
            <a:r>
              <a:rPr sz="2450" spc="110" dirty="0">
                <a:solidFill>
                  <a:srgbClr val="181724"/>
                </a:solidFill>
                <a:latin typeface="Tahoma"/>
                <a:cs typeface="Tahoma"/>
              </a:rPr>
              <a:t>s</a:t>
            </a:r>
            <a:r>
              <a:rPr sz="2450" spc="-30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spc="160" dirty="0">
                <a:solidFill>
                  <a:srgbClr val="181724"/>
                </a:solidFill>
                <a:latin typeface="Tahoma"/>
                <a:cs typeface="Tahoma"/>
              </a:rPr>
              <a:t>block</a:t>
            </a:r>
            <a:r>
              <a:rPr sz="1650" spc="160" dirty="0">
                <a:solidFill>
                  <a:srgbClr val="181724"/>
                </a:solidFill>
                <a:latin typeface="Tahoma"/>
                <a:cs typeface="Tahoma"/>
              </a:rPr>
              <a:t>-</a:t>
            </a:r>
            <a:r>
              <a:rPr sz="2500" spc="160" dirty="0">
                <a:solidFill>
                  <a:srgbClr val="181724"/>
                </a:solidFill>
                <a:latin typeface="Tahoma"/>
                <a:cs typeface="Tahoma"/>
              </a:rPr>
              <a:t>b</a:t>
            </a:r>
            <a:r>
              <a:rPr sz="2450" spc="160" dirty="0">
                <a:solidFill>
                  <a:srgbClr val="181724"/>
                </a:solidFill>
                <a:latin typeface="Tahoma"/>
                <a:cs typeface="Tahoma"/>
              </a:rPr>
              <a:t>ust</a:t>
            </a:r>
            <a:r>
              <a:rPr sz="2500" spc="160" dirty="0">
                <a:solidFill>
                  <a:srgbClr val="181724"/>
                </a:solidFill>
                <a:latin typeface="Tahoma"/>
                <a:cs typeface="Tahoma"/>
              </a:rPr>
              <a:t>e</a:t>
            </a:r>
            <a:r>
              <a:rPr sz="2450" spc="160" dirty="0">
                <a:solidFill>
                  <a:srgbClr val="181724"/>
                </a:solidFill>
                <a:latin typeface="Tahoma"/>
                <a:cs typeface="Tahoma"/>
              </a:rPr>
              <a:t>r</a:t>
            </a:r>
            <a:r>
              <a:rPr sz="2450" spc="-90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spc="60" dirty="0">
                <a:solidFill>
                  <a:srgbClr val="181724"/>
                </a:solidFill>
                <a:latin typeface="Tahoma"/>
                <a:cs typeface="Tahoma"/>
              </a:rPr>
              <a:t>a </a:t>
            </a:r>
            <a:r>
              <a:rPr sz="2500" spc="3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spc="114" dirty="0">
                <a:solidFill>
                  <a:srgbClr val="181724"/>
                </a:solidFill>
                <a:latin typeface="Tahoma"/>
                <a:cs typeface="Tahoma"/>
              </a:rPr>
              <a:t>lo</a:t>
            </a:r>
            <a:r>
              <a:rPr sz="2450" spc="114" dirty="0">
                <a:solidFill>
                  <a:srgbClr val="181724"/>
                </a:solidFill>
                <a:latin typeface="Tahoma"/>
                <a:cs typeface="Tahoma"/>
              </a:rPr>
              <a:t>s 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q</a:t>
            </a:r>
            <a:r>
              <a:rPr sz="2450" spc="110" dirty="0">
                <a:solidFill>
                  <a:srgbClr val="181724"/>
                </a:solidFill>
                <a:latin typeface="Tahoma"/>
                <a:cs typeface="Tahoma"/>
              </a:rPr>
              <a:t>u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e</a:t>
            </a:r>
            <a:r>
              <a:rPr sz="2500" spc="-34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spc="95" dirty="0">
                <a:solidFill>
                  <a:srgbClr val="181724"/>
                </a:solidFill>
                <a:latin typeface="Tahoma"/>
                <a:cs typeface="Tahoma"/>
              </a:rPr>
              <a:t>e</a:t>
            </a:r>
            <a:r>
              <a:rPr sz="2450" spc="95" dirty="0">
                <a:solidFill>
                  <a:srgbClr val="181724"/>
                </a:solidFill>
                <a:latin typeface="Tahoma"/>
                <a:cs typeface="Tahoma"/>
              </a:rPr>
              <a:t>st</a:t>
            </a:r>
            <a:r>
              <a:rPr sz="2500" spc="95" dirty="0">
                <a:solidFill>
                  <a:srgbClr val="181724"/>
                </a:solidFill>
                <a:latin typeface="Tahoma"/>
                <a:cs typeface="Tahoma"/>
              </a:rPr>
              <a:t>amo</a:t>
            </a:r>
            <a:r>
              <a:rPr sz="2450" spc="95" dirty="0">
                <a:solidFill>
                  <a:srgbClr val="181724"/>
                </a:solidFill>
                <a:latin typeface="Tahoma"/>
                <a:cs typeface="Tahoma"/>
              </a:rPr>
              <a:t>s</a:t>
            </a:r>
            <a:r>
              <a:rPr sz="2450" spc="-110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450" spc="80" dirty="0">
                <a:solidFill>
                  <a:srgbClr val="181724"/>
                </a:solidFill>
                <a:latin typeface="Tahoma"/>
                <a:cs typeface="Tahoma"/>
              </a:rPr>
              <a:t>y</a:t>
            </a:r>
            <a:r>
              <a:rPr sz="2500" spc="80" dirty="0">
                <a:solidFill>
                  <a:srgbClr val="181724"/>
                </a:solidFill>
                <a:latin typeface="Tahoma"/>
                <a:cs typeface="Tahoma"/>
              </a:rPr>
              <a:t>a </a:t>
            </a:r>
            <a:r>
              <a:rPr sz="2500" spc="45" dirty="0">
                <a:solidFill>
                  <a:srgbClr val="181724"/>
                </a:solidFill>
                <a:latin typeface="Tahoma"/>
                <a:cs typeface="Tahoma"/>
              </a:rPr>
              <a:t> a</a:t>
            </a:r>
            <a:r>
              <a:rPr sz="2500" spc="145" dirty="0">
                <a:solidFill>
                  <a:srgbClr val="181724"/>
                </a:solidFill>
                <a:latin typeface="Tahoma"/>
                <a:cs typeface="Tahoma"/>
              </a:rPr>
              <a:t>c</a:t>
            </a:r>
            <a:r>
              <a:rPr sz="2500" spc="120" dirty="0">
                <a:solidFill>
                  <a:srgbClr val="181724"/>
                </a:solidFill>
                <a:latin typeface="Tahoma"/>
                <a:cs typeface="Tahoma"/>
              </a:rPr>
              <a:t>o</a:t>
            </a:r>
            <a:r>
              <a:rPr sz="2450" spc="75" dirty="0">
                <a:solidFill>
                  <a:srgbClr val="181724"/>
                </a:solidFill>
                <a:latin typeface="Tahoma"/>
                <a:cs typeface="Tahoma"/>
              </a:rPr>
              <a:t>s</a:t>
            </a:r>
            <a:r>
              <a:rPr sz="2450" spc="114" dirty="0">
                <a:solidFill>
                  <a:srgbClr val="181724"/>
                </a:solidFill>
                <a:latin typeface="Tahoma"/>
                <a:cs typeface="Tahoma"/>
              </a:rPr>
              <a:t>t</a:t>
            </a:r>
            <a:r>
              <a:rPr sz="2450" spc="135" dirty="0">
                <a:solidFill>
                  <a:srgbClr val="181724"/>
                </a:solidFill>
                <a:latin typeface="Tahoma"/>
                <a:cs typeface="Tahoma"/>
              </a:rPr>
              <a:t>u</a:t>
            </a:r>
            <a:r>
              <a:rPr sz="2500" spc="160" dirty="0">
                <a:solidFill>
                  <a:srgbClr val="181724"/>
                </a:solidFill>
                <a:latin typeface="Tahoma"/>
                <a:cs typeface="Tahoma"/>
              </a:rPr>
              <a:t>m</a:t>
            </a:r>
            <a:r>
              <a:rPr sz="2500" spc="130" dirty="0">
                <a:solidFill>
                  <a:srgbClr val="181724"/>
                </a:solidFill>
                <a:latin typeface="Tahoma"/>
                <a:cs typeface="Tahoma"/>
              </a:rPr>
              <a:t>b</a:t>
            </a:r>
            <a:r>
              <a:rPr sz="2450" spc="175" dirty="0">
                <a:solidFill>
                  <a:srgbClr val="181724"/>
                </a:solidFill>
                <a:latin typeface="Tahoma"/>
                <a:cs typeface="Tahoma"/>
              </a:rPr>
              <a:t>r</a:t>
            </a:r>
            <a:r>
              <a:rPr sz="2500" spc="60" dirty="0">
                <a:solidFill>
                  <a:srgbClr val="181724"/>
                </a:solidFill>
                <a:latin typeface="Tahoma"/>
                <a:cs typeface="Tahoma"/>
              </a:rPr>
              <a:t>a</a:t>
            </a:r>
            <a:r>
              <a:rPr sz="2500" spc="130" dirty="0">
                <a:solidFill>
                  <a:srgbClr val="181724"/>
                </a:solidFill>
                <a:latin typeface="Tahoma"/>
                <a:cs typeface="Tahoma"/>
              </a:rPr>
              <a:t>d</a:t>
            </a:r>
            <a:r>
              <a:rPr sz="2500" spc="120" dirty="0">
                <a:solidFill>
                  <a:srgbClr val="181724"/>
                </a:solidFill>
                <a:latin typeface="Tahoma"/>
                <a:cs typeface="Tahoma"/>
              </a:rPr>
              <a:t>o</a:t>
            </a:r>
            <a:r>
              <a:rPr sz="2450" spc="75" dirty="0">
                <a:solidFill>
                  <a:srgbClr val="181724"/>
                </a:solidFill>
                <a:latin typeface="Tahoma"/>
                <a:cs typeface="Tahoma"/>
              </a:rPr>
              <a:t>s</a:t>
            </a:r>
            <a:r>
              <a:rPr sz="1650" spc="360" dirty="0">
                <a:solidFill>
                  <a:srgbClr val="181724"/>
                </a:solidFill>
                <a:latin typeface="Tahoma"/>
                <a:cs typeface="Tahoma"/>
              </a:rPr>
              <a:t>.</a:t>
            </a:r>
            <a:endParaRPr sz="1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2039" y="4255440"/>
            <a:ext cx="8773160" cy="195453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indent="1851025">
              <a:lnSpc>
                <a:spcPct val="100800"/>
              </a:lnSpc>
              <a:spcBef>
                <a:spcPts val="45"/>
              </a:spcBef>
            </a:pPr>
            <a:r>
              <a:rPr sz="6300" spc="525" dirty="0">
                <a:solidFill>
                  <a:srgbClr val="FFFFFF"/>
                </a:solidFill>
                <a:latin typeface="Lucida Sans Unicode"/>
                <a:cs typeface="Lucida Sans Unicode"/>
              </a:rPr>
              <a:t>TAKE </a:t>
            </a:r>
            <a:r>
              <a:rPr sz="6300" spc="645" dirty="0">
                <a:solidFill>
                  <a:srgbClr val="FFFFFF"/>
                </a:solidFill>
                <a:latin typeface="Lucida Sans Unicode"/>
                <a:cs typeface="Lucida Sans Unicode"/>
              </a:rPr>
              <a:t>MY</a:t>
            </a:r>
            <a:r>
              <a:rPr sz="6300" spc="-1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6300" spc="525" dirty="0">
                <a:solidFill>
                  <a:srgbClr val="FFFFFF"/>
                </a:solidFill>
                <a:latin typeface="Lucida Sans Unicode"/>
                <a:cs typeface="Lucida Sans Unicode"/>
              </a:rPr>
              <a:t>MOVIE  </a:t>
            </a:r>
            <a:r>
              <a:rPr sz="6300" spc="470" dirty="0">
                <a:solidFill>
                  <a:srgbClr val="FFFFFF"/>
                </a:solidFill>
                <a:latin typeface="Lucida Sans Unicode"/>
                <a:cs typeface="Lucida Sans Unicode"/>
              </a:rPr>
              <a:t>COMO</a:t>
            </a:r>
            <a:r>
              <a:rPr sz="6300" spc="-3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6300" spc="300" dirty="0">
                <a:solidFill>
                  <a:srgbClr val="FFFFFF"/>
                </a:solidFill>
                <a:latin typeface="Lucida Sans Unicode"/>
                <a:cs typeface="Lucida Sans Unicode"/>
              </a:rPr>
              <a:t>ALTERNATIVA</a:t>
            </a:r>
            <a:endParaRPr sz="63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8463" y="2830366"/>
            <a:ext cx="6834505" cy="18027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95"/>
              </a:spcBef>
            </a:pPr>
            <a:r>
              <a:rPr sz="2500" b="0" spc="110" dirty="0">
                <a:solidFill>
                  <a:srgbClr val="181724"/>
                </a:solidFill>
                <a:latin typeface="Tahoma"/>
                <a:cs typeface="Tahoma"/>
              </a:rPr>
              <a:t>Take </a:t>
            </a:r>
            <a:r>
              <a:rPr sz="2500" b="0" spc="254" dirty="0">
                <a:solidFill>
                  <a:srgbClr val="181724"/>
                </a:solidFill>
                <a:latin typeface="Tahoma"/>
                <a:cs typeface="Tahoma"/>
              </a:rPr>
              <a:t>M</a:t>
            </a:r>
            <a:r>
              <a:rPr sz="2450" b="0" spc="254" dirty="0">
                <a:solidFill>
                  <a:srgbClr val="181724"/>
                </a:solidFill>
                <a:latin typeface="Tahoma"/>
                <a:cs typeface="Tahoma"/>
              </a:rPr>
              <a:t>y </a:t>
            </a:r>
            <a:r>
              <a:rPr sz="2500" b="0" spc="150" dirty="0">
                <a:solidFill>
                  <a:srgbClr val="181724"/>
                </a:solidFill>
                <a:latin typeface="Tahoma"/>
                <a:cs typeface="Tahoma"/>
              </a:rPr>
              <a:t>Mo</a:t>
            </a:r>
            <a:r>
              <a:rPr sz="2450" b="0" spc="150" dirty="0">
                <a:solidFill>
                  <a:srgbClr val="181724"/>
                </a:solidFill>
                <a:latin typeface="Tahoma"/>
                <a:cs typeface="Tahoma"/>
              </a:rPr>
              <a:t>v</a:t>
            </a:r>
            <a:r>
              <a:rPr sz="2500" b="0" spc="150" dirty="0">
                <a:solidFill>
                  <a:srgbClr val="181724"/>
                </a:solidFill>
                <a:latin typeface="Tahoma"/>
                <a:cs typeface="Tahoma"/>
              </a:rPr>
              <a:t>ie </a:t>
            </a:r>
            <a:r>
              <a:rPr sz="2500" b="0" spc="70" dirty="0">
                <a:solidFill>
                  <a:srgbClr val="181724"/>
                </a:solidFill>
                <a:latin typeface="Tahoma"/>
                <a:cs typeface="Tahoma"/>
              </a:rPr>
              <a:t>e</a:t>
            </a:r>
            <a:r>
              <a:rPr sz="2450" b="0" spc="70" dirty="0">
                <a:solidFill>
                  <a:srgbClr val="181724"/>
                </a:solidFill>
                <a:latin typeface="Tahoma"/>
                <a:cs typeface="Tahoma"/>
              </a:rPr>
              <a:t>s </a:t>
            </a:r>
            <a:r>
              <a:rPr sz="2450" b="0" spc="120" dirty="0">
                <a:solidFill>
                  <a:srgbClr val="181724"/>
                </a:solidFill>
                <a:latin typeface="Tahoma"/>
                <a:cs typeface="Tahoma"/>
              </a:rPr>
              <a:t>u</a:t>
            </a:r>
            <a:r>
              <a:rPr sz="2500" b="0" spc="120" dirty="0">
                <a:solidFill>
                  <a:srgbClr val="181724"/>
                </a:solidFill>
                <a:latin typeface="Tahoma"/>
                <a:cs typeface="Tahoma"/>
              </a:rPr>
              <a:t>n </a:t>
            </a:r>
            <a:r>
              <a:rPr sz="2500" b="0" spc="70" dirty="0">
                <a:solidFill>
                  <a:srgbClr val="181724"/>
                </a:solidFill>
                <a:latin typeface="Tahoma"/>
                <a:cs typeface="Tahoma"/>
              </a:rPr>
              <a:t>página </a:t>
            </a:r>
            <a:r>
              <a:rPr sz="2450" b="0" spc="90" dirty="0">
                <a:solidFill>
                  <a:srgbClr val="181724"/>
                </a:solidFill>
                <a:latin typeface="Tahoma"/>
                <a:cs typeface="Tahoma"/>
              </a:rPr>
              <a:t>w</a:t>
            </a:r>
            <a:r>
              <a:rPr sz="2500" b="0" spc="90" dirty="0">
                <a:solidFill>
                  <a:srgbClr val="181724"/>
                </a:solidFill>
                <a:latin typeface="Tahoma"/>
                <a:cs typeface="Tahoma"/>
              </a:rPr>
              <a:t>eb </a:t>
            </a:r>
            <a:r>
              <a:rPr sz="2500" b="0" spc="105" dirty="0">
                <a:solidFill>
                  <a:srgbClr val="181724"/>
                </a:solidFill>
                <a:latin typeface="Tahoma"/>
                <a:cs typeface="Tahoma"/>
              </a:rPr>
              <a:t>c</a:t>
            </a:r>
            <a:r>
              <a:rPr sz="2450" b="0" spc="105" dirty="0">
                <a:solidFill>
                  <a:srgbClr val="181724"/>
                </a:solidFill>
                <a:latin typeface="Tahoma"/>
                <a:cs typeface="Tahoma"/>
              </a:rPr>
              <a:t>r</a:t>
            </a:r>
            <a:r>
              <a:rPr sz="2500" b="0" spc="105" dirty="0">
                <a:solidFill>
                  <a:srgbClr val="181724"/>
                </a:solidFill>
                <a:latin typeface="Tahoma"/>
                <a:cs typeface="Tahoma"/>
              </a:rPr>
              <a:t>eada </a:t>
            </a:r>
            <a:r>
              <a:rPr sz="2450" b="0" spc="90" dirty="0">
                <a:solidFill>
                  <a:srgbClr val="181724"/>
                </a:solidFill>
                <a:latin typeface="Tahoma"/>
                <a:cs typeface="Tahoma"/>
              </a:rPr>
              <a:t>s</a:t>
            </a:r>
            <a:r>
              <a:rPr sz="2500" b="0" spc="90" dirty="0">
                <a:solidFill>
                  <a:srgbClr val="181724"/>
                </a:solidFill>
                <a:latin typeface="Tahoma"/>
                <a:cs typeface="Tahoma"/>
              </a:rPr>
              <a:t>in  </a:t>
            </a:r>
            <a:r>
              <a:rPr sz="2500" b="0" spc="110" dirty="0">
                <a:solidFill>
                  <a:srgbClr val="181724"/>
                </a:solidFill>
                <a:latin typeface="Tahoma"/>
                <a:cs typeface="Tahoma"/>
              </a:rPr>
              <a:t>ánimo </a:t>
            </a:r>
            <a:r>
              <a:rPr sz="2500" b="0" spc="100" dirty="0">
                <a:solidFill>
                  <a:srgbClr val="181724"/>
                </a:solidFill>
                <a:latin typeface="Tahoma"/>
                <a:cs typeface="Tahoma"/>
              </a:rPr>
              <a:t>de </a:t>
            </a:r>
            <a:r>
              <a:rPr sz="2500" b="0" spc="145" dirty="0">
                <a:solidFill>
                  <a:srgbClr val="181724"/>
                </a:solidFill>
                <a:latin typeface="Tahoma"/>
                <a:cs typeface="Tahoma"/>
              </a:rPr>
              <a:t>l</a:t>
            </a:r>
            <a:r>
              <a:rPr sz="2450" b="0" spc="145" dirty="0">
                <a:solidFill>
                  <a:srgbClr val="181724"/>
                </a:solidFill>
                <a:latin typeface="Tahoma"/>
                <a:cs typeface="Tahoma"/>
              </a:rPr>
              <a:t>u</a:t>
            </a:r>
            <a:r>
              <a:rPr sz="2500" b="0" spc="145" dirty="0">
                <a:solidFill>
                  <a:srgbClr val="181724"/>
                </a:solidFill>
                <a:latin typeface="Tahoma"/>
                <a:cs typeface="Tahoma"/>
              </a:rPr>
              <a:t>c</a:t>
            </a:r>
            <a:r>
              <a:rPr sz="2450" b="0" spc="145" dirty="0">
                <a:solidFill>
                  <a:srgbClr val="181724"/>
                </a:solidFill>
                <a:latin typeface="Tahoma"/>
                <a:cs typeface="Tahoma"/>
              </a:rPr>
              <a:t>r</a:t>
            </a:r>
            <a:r>
              <a:rPr sz="2500" b="0" spc="145" dirty="0">
                <a:solidFill>
                  <a:srgbClr val="181724"/>
                </a:solidFill>
                <a:latin typeface="Tahoma"/>
                <a:cs typeface="Tahoma"/>
              </a:rPr>
              <a:t>o </a:t>
            </a:r>
            <a:r>
              <a:rPr sz="2500" b="0" spc="85" dirty="0">
                <a:solidFill>
                  <a:srgbClr val="181724"/>
                </a:solidFill>
                <a:latin typeface="Tahoma"/>
                <a:cs typeface="Tahoma"/>
              </a:rPr>
              <a:t>en </a:t>
            </a:r>
            <a:r>
              <a:rPr sz="2500" b="0" spc="100" dirty="0">
                <a:solidFill>
                  <a:srgbClr val="181724"/>
                </a:solidFill>
                <a:latin typeface="Tahoma"/>
                <a:cs typeface="Tahoma"/>
              </a:rPr>
              <a:t>la </a:t>
            </a:r>
            <a:r>
              <a:rPr sz="2500" b="0" spc="110" dirty="0">
                <a:solidFill>
                  <a:srgbClr val="181724"/>
                </a:solidFill>
                <a:latin typeface="Tahoma"/>
                <a:cs typeface="Tahoma"/>
              </a:rPr>
              <a:t>q</a:t>
            </a:r>
            <a:r>
              <a:rPr sz="2450" b="0" spc="110" dirty="0">
                <a:solidFill>
                  <a:srgbClr val="181724"/>
                </a:solidFill>
                <a:latin typeface="Tahoma"/>
                <a:cs typeface="Tahoma"/>
              </a:rPr>
              <a:t>u</a:t>
            </a:r>
            <a:r>
              <a:rPr sz="2500" b="0" spc="110" dirty="0">
                <a:solidFill>
                  <a:srgbClr val="181724"/>
                </a:solidFill>
                <a:latin typeface="Tahoma"/>
                <a:cs typeface="Tahoma"/>
              </a:rPr>
              <a:t>e </a:t>
            </a:r>
            <a:r>
              <a:rPr sz="2500" b="0" spc="120" dirty="0">
                <a:solidFill>
                  <a:srgbClr val="181724"/>
                </a:solidFill>
                <a:latin typeface="Tahoma"/>
                <a:cs typeface="Tahoma"/>
              </a:rPr>
              <a:t>c</a:t>
            </a:r>
            <a:r>
              <a:rPr sz="2450" b="0" spc="120" dirty="0">
                <a:solidFill>
                  <a:srgbClr val="181724"/>
                </a:solidFill>
                <a:latin typeface="Tahoma"/>
                <a:cs typeface="Tahoma"/>
              </a:rPr>
              <a:t>u</a:t>
            </a:r>
            <a:r>
              <a:rPr sz="2500" b="0" spc="120" dirty="0">
                <a:solidFill>
                  <a:srgbClr val="181724"/>
                </a:solidFill>
                <a:latin typeface="Tahoma"/>
                <a:cs typeface="Tahoma"/>
              </a:rPr>
              <a:t>alq</a:t>
            </a:r>
            <a:r>
              <a:rPr sz="2450" b="0" spc="120" dirty="0">
                <a:solidFill>
                  <a:srgbClr val="181724"/>
                </a:solidFill>
                <a:latin typeface="Tahoma"/>
                <a:cs typeface="Tahoma"/>
              </a:rPr>
              <a:t>u</a:t>
            </a:r>
            <a:r>
              <a:rPr sz="2500" b="0" spc="120" dirty="0">
                <a:solidFill>
                  <a:srgbClr val="181724"/>
                </a:solidFill>
                <a:latin typeface="Tahoma"/>
                <a:cs typeface="Tahoma"/>
              </a:rPr>
              <a:t>ie</a:t>
            </a:r>
            <a:r>
              <a:rPr sz="2450" b="0" spc="120" dirty="0">
                <a:solidFill>
                  <a:srgbClr val="181724"/>
                </a:solidFill>
                <a:latin typeface="Tahoma"/>
                <a:cs typeface="Tahoma"/>
              </a:rPr>
              <a:t>r </a:t>
            </a:r>
            <a:r>
              <a:rPr sz="2450" b="0" spc="114" dirty="0">
                <a:solidFill>
                  <a:srgbClr val="181724"/>
                </a:solidFill>
                <a:latin typeface="Tahoma"/>
                <a:cs typeface="Tahoma"/>
              </a:rPr>
              <a:t>usu</a:t>
            </a:r>
            <a:r>
              <a:rPr sz="2500" b="0" spc="114" dirty="0">
                <a:solidFill>
                  <a:srgbClr val="181724"/>
                </a:solidFill>
                <a:latin typeface="Tahoma"/>
                <a:cs typeface="Tahoma"/>
              </a:rPr>
              <a:t>a</a:t>
            </a:r>
            <a:r>
              <a:rPr sz="2450" b="0" spc="114" dirty="0">
                <a:solidFill>
                  <a:srgbClr val="181724"/>
                </a:solidFill>
                <a:latin typeface="Tahoma"/>
                <a:cs typeface="Tahoma"/>
              </a:rPr>
              <a:t>r</a:t>
            </a:r>
            <a:r>
              <a:rPr sz="2500" b="0" spc="114" dirty="0">
                <a:solidFill>
                  <a:srgbClr val="181724"/>
                </a:solidFill>
                <a:latin typeface="Tahoma"/>
                <a:cs typeface="Tahoma"/>
              </a:rPr>
              <a:t>io  </a:t>
            </a:r>
            <a:r>
              <a:rPr sz="2500" b="0" spc="105" dirty="0">
                <a:solidFill>
                  <a:srgbClr val="181724"/>
                </a:solidFill>
                <a:latin typeface="Tahoma"/>
                <a:cs typeface="Tahoma"/>
              </a:rPr>
              <a:t>p</a:t>
            </a:r>
            <a:r>
              <a:rPr sz="2450" b="0" spc="105" dirty="0">
                <a:solidFill>
                  <a:srgbClr val="181724"/>
                </a:solidFill>
                <a:latin typeface="Tahoma"/>
                <a:cs typeface="Tahoma"/>
              </a:rPr>
              <a:t>u</a:t>
            </a:r>
            <a:r>
              <a:rPr sz="2500" b="0" spc="105" dirty="0">
                <a:solidFill>
                  <a:srgbClr val="181724"/>
                </a:solidFill>
                <a:latin typeface="Tahoma"/>
                <a:cs typeface="Tahoma"/>
              </a:rPr>
              <a:t>ede</a:t>
            </a:r>
            <a:r>
              <a:rPr sz="2500" b="0" spc="-10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b="0" spc="105" dirty="0">
                <a:solidFill>
                  <a:srgbClr val="181724"/>
                </a:solidFill>
                <a:latin typeface="Tahoma"/>
                <a:cs typeface="Tahoma"/>
              </a:rPr>
              <a:t>po</a:t>
            </a:r>
            <a:r>
              <a:rPr sz="2450" b="0" spc="105" dirty="0">
                <a:solidFill>
                  <a:srgbClr val="181724"/>
                </a:solidFill>
                <a:latin typeface="Tahoma"/>
                <a:cs typeface="Tahoma"/>
              </a:rPr>
              <a:t>st</a:t>
            </a:r>
            <a:r>
              <a:rPr sz="2500" b="0" spc="105" dirty="0">
                <a:solidFill>
                  <a:srgbClr val="181724"/>
                </a:solidFill>
                <a:latin typeface="Tahoma"/>
                <a:cs typeface="Tahoma"/>
              </a:rPr>
              <a:t>ea</a:t>
            </a:r>
            <a:r>
              <a:rPr sz="2450" b="0" spc="105" dirty="0">
                <a:solidFill>
                  <a:srgbClr val="181724"/>
                </a:solidFill>
                <a:latin typeface="Tahoma"/>
                <a:cs typeface="Tahoma"/>
              </a:rPr>
              <a:t>r</a:t>
            </a:r>
            <a:r>
              <a:rPr sz="2450" b="0" spc="-8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450" b="0" spc="100" dirty="0">
                <a:solidFill>
                  <a:srgbClr val="181724"/>
                </a:solidFill>
                <a:latin typeface="Tahoma"/>
                <a:cs typeface="Tahoma"/>
              </a:rPr>
              <a:t>u</a:t>
            </a:r>
            <a:r>
              <a:rPr sz="2500" b="0" spc="100" dirty="0">
                <a:solidFill>
                  <a:srgbClr val="181724"/>
                </a:solidFill>
                <a:latin typeface="Tahoma"/>
                <a:cs typeface="Tahoma"/>
              </a:rPr>
              <a:t>na</a:t>
            </a:r>
            <a:r>
              <a:rPr sz="2500" b="0" spc="-100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b="0" spc="114" dirty="0">
                <a:solidFill>
                  <a:srgbClr val="181724"/>
                </a:solidFill>
                <a:latin typeface="Tahoma"/>
                <a:cs typeface="Tahoma"/>
              </a:rPr>
              <a:t>pelíc</a:t>
            </a:r>
            <a:r>
              <a:rPr sz="2450" b="0" spc="114" dirty="0">
                <a:solidFill>
                  <a:srgbClr val="181724"/>
                </a:solidFill>
                <a:latin typeface="Tahoma"/>
                <a:cs typeface="Tahoma"/>
              </a:rPr>
              <a:t>u</a:t>
            </a:r>
            <a:r>
              <a:rPr sz="2500" b="0" spc="114" dirty="0">
                <a:solidFill>
                  <a:srgbClr val="181724"/>
                </a:solidFill>
                <a:latin typeface="Tahoma"/>
                <a:cs typeface="Tahoma"/>
              </a:rPr>
              <a:t>la</a:t>
            </a:r>
            <a:r>
              <a:rPr sz="2500" b="0" spc="-10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450" b="0" spc="100" dirty="0">
                <a:solidFill>
                  <a:srgbClr val="181724"/>
                </a:solidFill>
                <a:latin typeface="Tahoma"/>
                <a:cs typeface="Tahoma"/>
              </a:rPr>
              <a:t>y</a:t>
            </a:r>
            <a:r>
              <a:rPr sz="2450" b="0" spc="-8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450" b="0" spc="100" dirty="0">
                <a:solidFill>
                  <a:srgbClr val="181724"/>
                </a:solidFill>
                <a:latin typeface="Tahoma"/>
                <a:cs typeface="Tahoma"/>
              </a:rPr>
              <a:t>v</a:t>
            </a:r>
            <a:r>
              <a:rPr sz="2500" b="0" spc="100" dirty="0">
                <a:solidFill>
                  <a:srgbClr val="181724"/>
                </a:solidFill>
                <a:latin typeface="Tahoma"/>
                <a:cs typeface="Tahoma"/>
              </a:rPr>
              <a:t>i</a:t>
            </a:r>
            <a:r>
              <a:rPr sz="2450" b="0" spc="100" dirty="0">
                <a:solidFill>
                  <a:srgbClr val="181724"/>
                </a:solidFill>
                <a:latin typeface="Tahoma"/>
                <a:cs typeface="Tahoma"/>
              </a:rPr>
              <a:t>s</a:t>
            </a:r>
            <a:r>
              <a:rPr sz="2500" b="0" spc="100" dirty="0">
                <a:solidFill>
                  <a:srgbClr val="181724"/>
                </a:solidFill>
                <a:latin typeface="Tahoma"/>
                <a:cs typeface="Tahoma"/>
              </a:rPr>
              <a:t>iona</a:t>
            </a:r>
            <a:r>
              <a:rPr sz="2450" b="0" spc="100" dirty="0">
                <a:solidFill>
                  <a:srgbClr val="181724"/>
                </a:solidFill>
                <a:latin typeface="Tahoma"/>
                <a:cs typeface="Tahoma"/>
              </a:rPr>
              <a:t>r</a:t>
            </a:r>
            <a:r>
              <a:rPr sz="2450" b="0" spc="-8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b="0" spc="100" dirty="0">
                <a:solidFill>
                  <a:srgbClr val="181724"/>
                </a:solidFill>
                <a:latin typeface="Tahoma"/>
                <a:cs typeface="Tahoma"/>
              </a:rPr>
              <a:t>de</a:t>
            </a:r>
            <a:r>
              <a:rPr sz="2450" b="0" spc="100" dirty="0">
                <a:solidFill>
                  <a:srgbClr val="181724"/>
                </a:solidFill>
                <a:latin typeface="Tahoma"/>
                <a:cs typeface="Tahoma"/>
              </a:rPr>
              <a:t>t</a:t>
            </a:r>
            <a:r>
              <a:rPr sz="2500" b="0" spc="100" dirty="0">
                <a:solidFill>
                  <a:srgbClr val="181724"/>
                </a:solidFill>
                <a:latin typeface="Tahoma"/>
                <a:cs typeface="Tahoma"/>
              </a:rPr>
              <a:t>alle</a:t>
            </a:r>
            <a:r>
              <a:rPr sz="2450" b="0" spc="100" dirty="0">
                <a:solidFill>
                  <a:srgbClr val="181724"/>
                </a:solidFill>
                <a:latin typeface="Tahoma"/>
                <a:cs typeface="Tahoma"/>
              </a:rPr>
              <a:t>s  </a:t>
            </a:r>
            <a:r>
              <a:rPr sz="2450" b="0" spc="114" dirty="0">
                <a:solidFill>
                  <a:srgbClr val="181724"/>
                </a:solidFill>
                <a:latin typeface="Tahoma"/>
                <a:cs typeface="Tahoma"/>
              </a:rPr>
              <a:t>s</a:t>
            </a:r>
            <a:r>
              <a:rPr sz="2500" b="0" spc="114" dirty="0">
                <a:solidFill>
                  <a:srgbClr val="181724"/>
                </a:solidFill>
                <a:latin typeface="Tahoma"/>
                <a:cs typeface="Tahoma"/>
              </a:rPr>
              <a:t>ob</a:t>
            </a:r>
            <a:r>
              <a:rPr sz="2450" b="0" spc="114" dirty="0">
                <a:solidFill>
                  <a:srgbClr val="181724"/>
                </a:solidFill>
                <a:latin typeface="Tahoma"/>
                <a:cs typeface="Tahoma"/>
              </a:rPr>
              <a:t>r</a:t>
            </a:r>
            <a:r>
              <a:rPr sz="2500" b="0" spc="114" dirty="0">
                <a:solidFill>
                  <a:srgbClr val="181724"/>
                </a:solidFill>
                <a:latin typeface="Tahoma"/>
                <a:cs typeface="Tahoma"/>
              </a:rPr>
              <a:t>e</a:t>
            </a:r>
            <a:r>
              <a:rPr sz="2500" b="0" spc="-10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b="0" spc="150" dirty="0">
                <a:solidFill>
                  <a:srgbClr val="181724"/>
                </a:solidFill>
                <a:latin typeface="Tahoma"/>
                <a:cs typeface="Tahoma"/>
              </a:rPr>
              <a:t>o</a:t>
            </a:r>
            <a:r>
              <a:rPr sz="2450" b="0" spc="150" dirty="0">
                <a:solidFill>
                  <a:srgbClr val="181724"/>
                </a:solidFill>
                <a:latin typeface="Tahoma"/>
                <a:cs typeface="Tahoma"/>
              </a:rPr>
              <a:t>tr</a:t>
            </a:r>
            <a:r>
              <a:rPr sz="2500" b="0" spc="150" dirty="0">
                <a:solidFill>
                  <a:srgbClr val="181724"/>
                </a:solidFill>
                <a:latin typeface="Tahoma"/>
                <a:cs typeface="Tahoma"/>
              </a:rPr>
              <a:t>a</a:t>
            </a:r>
            <a:r>
              <a:rPr sz="2450" b="0" spc="150" dirty="0">
                <a:solidFill>
                  <a:srgbClr val="181724"/>
                </a:solidFill>
                <a:latin typeface="Tahoma"/>
                <a:cs typeface="Tahoma"/>
              </a:rPr>
              <a:t>s</a:t>
            </a:r>
            <a:r>
              <a:rPr sz="1650" b="0" spc="150" dirty="0">
                <a:solidFill>
                  <a:srgbClr val="181724"/>
                </a:solidFill>
                <a:latin typeface="Tahoma"/>
                <a:cs typeface="Tahoma"/>
              </a:rPr>
              <a:t>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463" y="5527748"/>
            <a:ext cx="6830059" cy="18027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95"/>
              </a:spcBef>
            </a:pPr>
            <a:r>
              <a:rPr sz="2500" spc="100" dirty="0">
                <a:solidFill>
                  <a:srgbClr val="181724"/>
                </a:solidFill>
                <a:latin typeface="Tahoma"/>
                <a:cs typeface="Tahoma"/>
              </a:rPr>
              <a:t>La </a:t>
            </a:r>
            <a:r>
              <a:rPr sz="2500" spc="70" dirty="0">
                <a:solidFill>
                  <a:srgbClr val="181724"/>
                </a:solidFill>
                <a:latin typeface="Tahoma"/>
                <a:cs typeface="Tahoma"/>
              </a:rPr>
              <a:t>página </a:t>
            </a:r>
            <a:r>
              <a:rPr sz="2450" spc="90" dirty="0">
                <a:solidFill>
                  <a:srgbClr val="181724"/>
                </a:solidFill>
                <a:latin typeface="Tahoma"/>
                <a:cs typeface="Tahoma"/>
              </a:rPr>
              <a:t>w</a:t>
            </a:r>
            <a:r>
              <a:rPr sz="2500" spc="90" dirty="0">
                <a:solidFill>
                  <a:srgbClr val="181724"/>
                </a:solidFill>
                <a:latin typeface="Tahoma"/>
                <a:cs typeface="Tahoma"/>
              </a:rPr>
              <a:t>eb </a:t>
            </a:r>
            <a:r>
              <a:rPr sz="2450" spc="105" dirty="0">
                <a:solidFill>
                  <a:srgbClr val="181724"/>
                </a:solidFill>
                <a:latin typeface="Tahoma"/>
                <a:cs typeface="Tahoma"/>
              </a:rPr>
              <a:t>t</a:t>
            </a:r>
            <a:r>
              <a:rPr sz="2500" spc="105" dirty="0">
                <a:solidFill>
                  <a:srgbClr val="181724"/>
                </a:solidFill>
                <a:latin typeface="Tahoma"/>
                <a:cs typeface="Tahoma"/>
              </a:rPr>
              <a:t>ambién </a:t>
            </a:r>
            <a:r>
              <a:rPr sz="2500" spc="85" dirty="0">
                <a:solidFill>
                  <a:srgbClr val="181724"/>
                </a:solidFill>
                <a:latin typeface="Tahoma"/>
                <a:cs typeface="Tahoma"/>
              </a:rPr>
              <a:t>go</a:t>
            </a:r>
            <a:r>
              <a:rPr sz="2450" spc="85" dirty="0">
                <a:solidFill>
                  <a:srgbClr val="181724"/>
                </a:solidFill>
                <a:latin typeface="Tahoma"/>
                <a:cs typeface="Tahoma"/>
              </a:rPr>
              <a:t>z</a:t>
            </a:r>
            <a:r>
              <a:rPr sz="2500" spc="85" dirty="0">
                <a:solidFill>
                  <a:srgbClr val="181724"/>
                </a:solidFill>
                <a:latin typeface="Tahoma"/>
                <a:cs typeface="Tahoma"/>
              </a:rPr>
              <a:t>a </a:t>
            </a:r>
            <a:r>
              <a:rPr sz="2500" spc="100" dirty="0">
                <a:solidFill>
                  <a:srgbClr val="181724"/>
                </a:solidFill>
                <a:latin typeface="Tahoma"/>
                <a:cs typeface="Tahoma"/>
              </a:rPr>
              <a:t>de </a:t>
            </a:r>
            <a:r>
              <a:rPr sz="2450" spc="105" dirty="0">
                <a:solidFill>
                  <a:srgbClr val="181724"/>
                </a:solidFill>
                <a:latin typeface="Tahoma"/>
                <a:cs typeface="Tahoma"/>
              </a:rPr>
              <a:t>t</a:t>
            </a:r>
            <a:r>
              <a:rPr sz="2500" spc="105" dirty="0">
                <a:solidFill>
                  <a:srgbClr val="181724"/>
                </a:solidFill>
                <a:latin typeface="Tahoma"/>
                <a:cs typeface="Tahoma"/>
              </a:rPr>
              <a:t>ene</a:t>
            </a:r>
            <a:r>
              <a:rPr sz="2450" spc="105" dirty="0">
                <a:solidFill>
                  <a:srgbClr val="181724"/>
                </a:solidFill>
                <a:latin typeface="Tahoma"/>
                <a:cs typeface="Tahoma"/>
              </a:rPr>
              <a:t>r </a:t>
            </a:r>
            <a:r>
              <a:rPr sz="2450" spc="120" dirty="0">
                <a:solidFill>
                  <a:srgbClr val="181724"/>
                </a:solidFill>
                <a:latin typeface="Tahoma"/>
                <a:cs typeface="Tahoma"/>
              </a:rPr>
              <a:t>u</a:t>
            </a:r>
            <a:r>
              <a:rPr sz="2500" spc="120" dirty="0">
                <a:solidFill>
                  <a:srgbClr val="181724"/>
                </a:solidFill>
                <a:latin typeface="Tahoma"/>
                <a:cs typeface="Tahoma"/>
              </a:rPr>
              <a:t>n  </a:t>
            </a:r>
            <a:r>
              <a:rPr sz="2450" spc="90" dirty="0">
                <a:solidFill>
                  <a:srgbClr val="181724"/>
                </a:solidFill>
                <a:latin typeface="Tahoma"/>
                <a:cs typeface="Tahoma"/>
              </a:rPr>
              <a:t>s</a:t>
            </a:r>
            <a:r>
              <a:rPr sz="2500" spc="90" dirty="0">
                <a:solidFill>
                  <a:srgbClr val="181724"/>
                </a:solidFill>
                <a:latin typeface="Tahoma"/>
                <a:cs typeface="Tahoma"/>
              </a:rPr>
              <a:t>i</a:t>
            </a:r>
            <a:r>
              <a:rPr sz="2450" spc="90" dirty="0">
                <a:solidFill>
                  <a:srgbClr val="181724"/>
                </a:solidFill>
                <a:latin typeface="Tahoma"/>
                <a:cs typeface="Tahoma"/>
              </a:rPr>
              <a:t>st</a:t>
            </a:r>
            <a:r>
              <a:rPr sz="2500" spc="90" dirty="0">
                <a:solidFill>
                  <a:srgbClr val="181724"/>
                </a:solidFill>
                <a:latin typeface="Tahoma"/>
                <a:cs typeface="Tahoma"/>
              </a:rPr>
              <a:t>ema</a:t>
            </a:r>
            <a:r>
              <a:rPr sz="2500" spc="-100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spc="100" dirty="0">
                <a:solidFill>
                  <a:srgbClr val="181724"/>
                </a:solidFill>
                <a:latin typeface="Tahoma"/>
                <a:cs typeface="Tahoma"/>
              </a:rPr>
              <a:t>de</a:t>
            </a:r>
            <a:r>
              <a:rPr sz="2500" spc="-9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450" spc="130" dirty="0">
                <a:solidFill>
                  <a:srgbClr val="181724"/>
                </a:solidFill>
                <a:latin typeface="Tahoma"/>
                <a:cs typeface="Tahoma"/>
              </a:rPr>
              <a:t>r</a:t>
            </a:r>
            <a:r>
              <a:rPr sz="2500" spc="130" dirty="0">
                <a:solidFill>
                  <a:srgbClr val="181724"/>
                </a:solidFill>
                <a:latin typeface="Tahoma"/>
                <a:cs typeface="Tahoma"/>
              </a:rPr>
              <a:t>ecomendación</a:t>
            </a:r>
            <a:r>
              <a:rPr sz="1650" spc="130" dirty="0">
                <a:solidFill>
                  <a:srgbClr val="181724"/>
                </a:solidFill>
                <a:latin typeface="Tahoma"/>
                <a:cs typeface="Tahoma"/>
              </a:rPr>
              <a:t>,</a:t>
            </a:r>
            <a:r>
              <a:rPr sz="1650" spc="16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spc="105" dirty="0">
                <a:solidFill>
                  <a:srgbClr val="181724"/>
                </a:solidFill>
                <a:latin typeface="Tahoma"/>
                <a:cs typeface="Tahoma"/>
              </a:rPr>
              <a:t>el</a:t>
            </a:r>
            <a:r>
              <a:rPr sz="2500" spc="-9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spc="120" dirty="0">
                <a:solidFill>
                  <a:srgbClr val="181724"/>
                </a:solidFill>
                <a:latin typeface="Tahoma"/>
                <a:cs typeface="Tahoma"/>
              </a:rPr>
              <a:t>c</a:t>
            </a:r>
            <a:r>
              <a:rPr sz="2450" spc="120" dirty="0">
                <a:solidFill>
                  <a:srgbClr val="181724"/>
                </a:solidFill>
                <a:latin typeface="Tahoma"/>
                <a:cs typeface="Tahoma"/>
              </a:rPr>
              <a:t>u</a:t>
            </a:r>
            <a:r>
              <a:rPr sz="2500" spc="120" dirty="0">
                <a:solidFill>
                  <a:srgbClr val="181724"/>
                </a:solidFill>
                <a:latin typeface="Tahoma"/>
                <a:cs typeface="Tahoma"/>
              </a:rPr>
              <a:t>al</a:t>
            </a:r>
            <a:r>
              <a:rPr sz="2500" spc="-100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450" spc="70" dirty="0">
                <a:solidFill>
                  <a:srgbClr val="181724"/>
                </a:solidFill>
                <a:latin typeface="Tahoma"/>
                <a:cs typeface="Tahoma"/>
              </a:rPr>
              <a:t>s</a:t>
            </a:r>
            <a:r>
              <a:rPr sz="2500" spc="70" dirty="0">
                <a:solidFill>
                  <a:srgbClr val="181724"/>
                </a:solidFill>
                <a:latin typeface="Tahoma"/>
                <a:cs typeface="Tahoma"/>
              </a:rPr>
              <a:t>e</a:t>
            </a:r>
            <a:r>
              <a:rPr sz="2500" spc="-9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spc="80" dirty="0">
                <a:solidFill>
                  <a:srgbClr val="181724"/>
                </a:solidFill>
                <a:latin typeface="Tahoma"/>
                <a:cs typeface="Tahoma"/>
              </a:rPr>
              <a:t>ba</a:t>
            </a:r>
            <a:r>
              <a:rPr sz="2450" spc="80" dirty="0">
                <a:solidFill>
                  <a:srgbClr val="181724"/>
                </a:solidFill>
                <a:latin typeface="Tahoma"/>
                <a:cs typeface="Tahoma"/>
              </a:rPr>
              <a:t>s</a:t>
            </a:r>
            <a:r>
              <a:rPr sz="2500" spc="80" dirty="0">
                <a:solidFill>
                  <a:srgbClr val="181724"/>
                </a:solidFill>
                <a:latin typeface="Tahoma"/>
                <a:cs typeface="Tahoma"/>
              </a:rPr>
              <a:t>a</a:t>
            </a:r>
            <a:r>
              <a:rPr sz="2500" spc="-100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spc="85" dirty="0">
                <a:solidFill>
                  <a:srgbClr val="181724"/>
                </a:solidFill>
                <a:latin typeface="Tahoma"/>
                <a:cs typeface="Tahoma"/>
              </a:rPr>
              <a:t>en  </a:t>
            </a:r>
            <a:r>
              <a:rPr sz="2500" spc="90" dirty="0">
                <a:solidFill>
                  <a:srgbClr val="181724"/>
                </a:solidFill>
                <a:latin typeface="Tahoma"/>
                <a:cs typeface="Tahoma"/>
              </a:rPr>
              <a:t>la</a:t>
            </a:r>
            <a:r>
              <a:rPr sz="2450" spc="90" dirty="0">
                <a:solidFill>
                  <a:srgbClr val="181724"/>
                </a:solidFill>
                <a:latin typeface="Tahoma"/>
                <a:cs typeface="Tahoma"/>
              </a:rPr>
              <a:t>s</a:t>
            </a:r>
            <a:r>
              <a:rPr sz="2450" spc="-90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spc="105" dirty="0">
                <a:solidFill>
                  <a:srgbClr val="181724"/>
                </a:solidFill>
                <a:latin typeface="Tahoma"/>
                <a:cs typeface="Tahoma"/>
              </a:rPr>
              <a:t>b</a:t>
            </a:r>
            <a:r>
              <a:rPr sz="2450" spc="105" dirty="0">
                <a:solidFill>
                  <a:srgbClr val="181724"/>
                </a:solidFill>
                <a:latin typeface="Tahoma"/>
                <a:cs typeface="Tahoma"/>
              </a:rPr>
              <a:t>ús</a:t>
            </a:r>
            <a:r>
              <a:rPr sz="2500" spc="105" dirty="0">
                <a:solidFill>
                  <a:srgbClr val="181724"/>
                </a:solidFill>
                <a:latin typeface="Tahoma"/>
                <a:cs typeface="Tahoma"/>
              </a:rPr>
              <a:t>q</a:t>
            </a:r>
            <a:r>
              <a:rPr sz="2450" spc="105" dirty="0">
                <a:solidFill>
                  <a:srgbClr val="181724"/>
                </a:solidFill>
                <a:latin typeface="Tahoma"/>
                <a:cs typeface="Tahoma"/>
              </a:rPr>
              <a:t>u</a:t>
            </a:r>
            <a:r>
              <a:rPr sz="2500" spc="105" dirty="0">
                <a:solidFill>
                  <a:srgbClr val="181724"/>
                </a:solidFill>
                <a:latin typeface="Tahoma"/>
                <a:cs typeface="Tahoma"/>
              </a:rPr>
              <a:t>eda</a:t>
            </a:r>
            <a:r>
              <a:rPr sz="2450" spc="105" dirty="0">
                <a:solidFill>
                  <a:srgbClr val="181724"/>
                </a:solidFill>
                <a:latin typeface="Tahoma"/>
                <a:cs typeface="Tahoma"/>
              </a:rPr>
              <a:t>s</a:t>
            </a:r>
            <a:r>
              <a:rPr sz="2450" spc="-8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spc="95" dirty="0">
                <a:solidFill>
                  <a:srgbClr val="181724"/>
                </a:solidFill>
                <a:latin typeface="Tahoma"/>
                <a:cs typeface="Tahoma"/>
              </a:rPr>
              <a:t>p</a:t>
            </a:r>
            <a:r>
              <a:rPr sz="2450" spc="95" dirty="0">
                <a:solidFill>
                  <a:srgbClr val="181724"/>
                </a:solidFill>
                <a:latin typeface="Tahoma"/>
                <a:cs typeface="Tahoma"/>
              </a:rPr>
              <a:t>r</a:t>
            </a:r>
            <a:r>
              <a:rPr sz="2500" spc="95" dirty="0">
                <a:solidFill>
                  <a:srgbClr val="181724"/>
                </a:solidFill>
                <a:latin typeface="Tahoma"/>
                <a:cs typeface="Tahoma"/>
              </a:rPr>
              <a:t>e</a:t>
            </a:r>
            <a:r>
              <a:rPr sz="2450" spc="95" dirty="0">
                <a:solidFill>
                  <a:srgbClr val="181724"/>
                </a:solidFill>
                <a:latin typeface="Tahoma"/>
                <a:cs typeface="Tahoma"/>
              </a:rPr>
              <a:t>v</a:t>
            </a:r>
            <a:r>
              <a:rPr sz="2500" spc="95" dirty="0">
                <a:solidFill>
                  <a:srgbClr val="181724"/>
                </a:solidFill>
                <a:latin typeface="Tahoma"/>
                <a:cs typeface="Tahoma"/>
              </a:rPr>
              <a:t>ia</a:t>
            </a:r>
            <a:r>
              <a:rPr sz="2450" spc="95" dirty="0">
                <a:solidFill>
                  <a:srgbClr val="181724"/>
                </a:solidFill>
                <a:latin typeface="Tahoma"/>
                <a:cs typeface="Tahoma"/>
              </a:rPr>
              <a:t>s</a:t>
            </a:r>
            <a:r>
              <a:rPr sz="2450" spc="-90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spc="100" dirty="0">
                <a:solidFill>
                  <a:srgbClr val="181724"/>
                </a:solidFill>
                <a:latin typeface="Tahoma"/>
                <a:cs typeface="Tahoma"/>
              </a:rPr>
              <a:t>de</a:t>
            </a:r>
            <a:r>
              <a:rPr sz="2500" spc="-100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pelíc</a:t>
            </a:r>
            <a:r>
              <a:rPr sz="2450" spc="110" dirty="0">
                <a:solidFill>
                  <a:srgbClr val="181724"/>
                </a:solidFill>
                <a:latin typeface="Tahoma"/>
                <a:cs typeface="Tahoma"/>
              </a:rPr>
              <a:t>u</a:t>
            </a:r>
            <a:r>
              <a:rPr sz="2500" spc="110" dirty="0">
                <a:solidFill>
                  <a:srgbClr val="181724"/>
                </a:solidFill>
                <a:latin typeface="Tahoma"/>
                <a:cs typeface="Tahoma"/>
              </a:rPr>
              <a:t>la</a:t>
            </a:r>
            <a:r>
              <a:rPr sz="2450" spc="110" dirty="0">
                <a:solidFill>
                  <a:srgbClr val="181724"/>
                </a:solidFill>
                <a:latin typeface="Tahoma"/>
                <a:cs typeface="Tahoma"/>
              </a:rPr>
              <a:t>s</a:t>
            </a:r>
            <a:r>
              <a:rPr sz="2450" spc="-8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450" spc="105" dirty="0">
                <a:solidFill>
                  <a:srgbClr val="181724"/>
                </a:solidFill>
                <a:latin typeface="Tahoma"/>
                <a:cs typeface="Tahoma"/>
              </a:rPr>
              <a:t>r</a:t>
            </a:r>
            <a:r>
              <a:rPr sz="2500" spc="105" dirty="0">
                <a:solidFill>
                  <a:srgbClr val="181724"/>
                </a:solidFill>
                <a:latin typeface="Tahoma"/>
                <a:cs typeface="Tahoma"/>
              </a:rPr>
              <a:t>eali</a:t>
            </a:r>
            <a:r>
              <a:rPr sz="2450" spc="105" dirty="0">
                <a:solidFill>
                  <a:srgbClr val="181724"/>
                </a:solidFill>
                <a:latin typeface="Tahoma"/>
                <a:cs typeface="Tahoma"/>
              </a:rPr>
              <a:t>z</a:t>
            </a:r>
            <a:r>
              <a:rPr sz="2500" spc="105" dirty="0">
                <a:solidFill>
                  <a:srgbClr val="181724"/>
                </a:solidFill>
                <a:latin typeface="Tahoma"/>
                <a:cs typeface="Tahoma"/>
              </a:rPr>
              <a:t>ada</a:t>
            </a:r>
            <a:r>
              <a:rPr sz="2450" spc="105" dirty="0">
                <a:solidFill>
                  <a:srgbClr val="181724"/>
                </a:solidFill>
                <a:latin typeface="Tahoma"/>
                <a:cs typeface="Tahoma"/>
              </a:rPr>
              <a:t>s  </a:t>
            </a:r>
            <a:r>
              <a:rPr sz="2500" spc="90" dirty="0">
                <a:solidFill>
                  <a:srgbClr val="181724"/>
                </a:solidFill>
                <a:latin typeface="Tahoma"/>
                <a:cs typeface="Tahoma"/>
              </a:rPr>
              <a:t>nada</a:t>
            </a:r>
            <a:r>
              <a:rPr sz="2500" spc="-10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spc="95" dirty="0">
                <a:solidFill>
                  <a:srgbClr val="181724"/>
                </a:solidFill>
                <a:latin typeface="Tahoma"/>
                <a:cs typeface="Tahoma"/>
              </a:rPr>
              <a:t>má</a:t>
            </a:r>
            <a:r>
              <a:rPr sz="2450" spc="95" dirty="0">
                <a:solidFill>
                  <a:srgbClr val="181724"/>
                </a:solidFill>
                <a:latin typeface="Tahoma"/>
                <a:cs typeface="Tahoma"/>
              </a:rPr>
              <a:t>s</a:t>
            </a:r>
            <a:r>
              <a:rPr sz="2450" spc="-8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spc="114" dirty="0">
                <a:solidFill>
                  <a:srgbClr val="181724"/>
                </a:solidFill>
                <a:latin typeface="Tahoma"/>
                <a:cs typeface="Tahoma"/>
              </a:rPr>
              <a:t>en</a:t>
            </a:r>
            <a:r>
              <a:rPr sz="2450" spc="114" dirty="0">
                <a:solidFill>
                  <a:srgbClr val="181724"/>
                </a:solidFill>
                <a:latin typeface="Tahoma"/>
                <a:cs typeface="Tahoma"/>
              </a:rPr>
              <a:t>tr</a:t>
            </a:r>
            <a:r>
              <a:rPr sz="2500" spc="114" dirty="0">
                <a:solidFill>
                  <a:srgbClr val="181724"/>
                </a:solidFill>
                <a:latin typeface="Tahoma"/>
                <a:cs typeface="Tahoma"/>
              </a:rPr>
              <a:t>a</a:t>
            </a:r>
            <a:r>
              <a:rPr sz="2450" spc="114" dirty="0">
                <a:solidFill>
                  <a:srgbClr val="181724"/>
                </a:solidFill>
                <a:latin typeface="Tahoma"/>
                <a:cs typeface="Tahoma"/>
              </a:rPr>
              <a:t>r</a:t>
            </a:r>
            <a:r>
              <a:rPr sz="2450" spc="-8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spc="85" dirty="0">
                <a:solidFill>
                  <a:srgbClr val="181724"/>
                </a:solidFill>
                <a:latin typeface="Tahoma"/>
                <a:cs typeface="Tahoma"/>
              </a:rPr>
              <a:t>en</a:t>
            </a:r>
            <a:r>
              <a:rPr sz="2500" spc="-100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spc="105" dirty="0">
                <a:solidFill>
                  <a:srgbClr val="181724"/>
                </a:solidFill>
                <a:latin typeface="Tahoma"/>
                <a:cs typeface="Tahoma"/>
              </a:rPr>
              <a:t>el</a:t>
            </a:r>
            <a:r>
              <a:rPr sz="2500" spc="-100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450" spc="100" dirty="0">
                <a:solidFill>
                  <a:srgbClr val="181724"/>
                </a:solidFill>
                <a:latin typeface="Tahoma"/>
                <a:cs typeface="Tahoma"/>
              </a:rPr>
              <a:t>s</a:t>
            </a:r>
            <a:r>
              <a:rPr sz="2500" spc="100" dirty="0">
                <a:solidFill>
                  <a:srgbClr val="181724"/>
                </a:solidFill>
                <a:latin typeface="Tahoma"/>
                <a:cs typeface="Tahoma"/>
              </a:rPr>
              <a:t>i</a:t>
            </a:r>
            <a:r>
              <a:rPr sz="2450" spc="100" dirty="0">
                <a:solidFill>
                  <a:srgbClr val="181724"/>
                </a:solidFill>
                <a:latin typeface="Tahoma"/>
                <a:cs typeface="Tahoma"/>
              </a:rPr>
              <a:t>t</a:t>
            </a:r>
            <a:r>
              <a:rPr sz="2500" spc="100" dirty="0">
                <a:solidFill>
                  <a:srgbClr val="181724"/>
                </a:solidFill>
                <a:latin typeface="Tahoma"/>
                <a:cs typeface="Tahoma"/>
              </a:rPr>
              <a:t>io</a:t>
            </a:r>
            <a:r>
              <a:rPr sz="2500" spc="-10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450" spc="160" dirty="0">
                <a:solidFill>
                  <a:srgbClr val="181724"/>
                </a:solidFill>
                <a:latin typeface="Tahoma"/>
                <a:cs typeface="Tahoma"/>
              </a:rPr>
              <a:t>w</a:t>
            </a:r>
            <a:r>
              <a:rPr sz="2500" spc="160" dirty="0">
                <a:solidFill>
                  <a:srgbClr val="181724"/>
                </a:solidFill>
                <a:latin typeface="Tahoma"/>
                <a:cs typeface="Tahoma"/>
              </a:rPr>
              <a:t>eb</a:t>
            </a:r>
            <a:r>
              <a:rPr sz="1650" spc="160" dirty="0">
                <a:solidFill>
                  <a:srgbClr val="181724"/>
                </a:solidFill>
                <a:latin typeface="Tahoma"/>
                <a:cs typeface="Tahoma"/>
              </a:rPr>
              <a:t>.</a:t>
            </a:r>
            <a:endParaRPr sz="1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64464"/>
            <a:ext cx="18288000" cy="5524500"/>
          </a:xfrm>
          <a:custGeom>
            <a:avLst/>
            <a:gdLst/>
            <a:ahLst/>
            <a:cxnLst/>
            <a:rect l="l" t="t" r="r" b="b"/>
            <a:pathLst>
              <a:path w="18288000" h="5524500">
                <a:moveTo>
                  <a:pt x="0" y="0"/>
                </a:moveTo>
                <a:lnTo>
                  <a:pt x="18287999" y="0"/>
                </a:lnTo>
                <a:lnTo>
                  <a:pt x="18287999" y="5524499"/>
                </a:lnTo>
                <a:lnTo>
                  <a:pt x="0" y="5524499"/>
                </a:lnTo>
                <a:lnTo>
                  <a:pt x="0" y="0"/>
                </a:lnTo>
                <a:close/>
              </a:path>
            </a:pathLst>
          </a:custGeom>
          <a:solidFill>
            <a:srgbClr val="1817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68720" y="5278290"/>
            <a:ext cx="10946658" cy="500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2105" y="1830479"/>
            <a:ext cx="8300084" cy="986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300" spc="325" dirty="0">
                <a:solidFill>
                  <a:srgbClr val="181724"/>
                </a:solidFill>
                <a:latin typeface="Lucida Sans Unicode"/>
                <a:cs typeface="Lucida Sans Unicode"/>
              </a:rPr>
              <a:t>COMUNIDAD</a:t>
            </a:r>
            <a:r>
              <a:rPr sz="6300" spc="-385" dirty="0">
                <a:solidFill>
                  <a:srgbClr val="181724"/>
                </a:solidFill>
                <a:latin typeface="Lucida Sans Unicode"/>
                <a:cs typeface="Lucida Sans Unicode"/>
              </a:rPr>
              <a:t> </a:t>
            </a:r>
            <a:r>
              <a:rPr sz="6300" spc="254" dirty="0">
                <a:solidFill>
                  <a:srgbClr val="181724"/>
                </a:solidFill>
                <a:latin typeface="Lucida Sans Unicode"/>
                <a:cs typeface="Lucida Sans Unicode"/>
              </a:rPr>
              <a:t>UNIDA</a:t>
            </a:r>
            <a:endParaRPr sz="63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64228" y="1195674"/>
            <a:ext cx="6330315" cy="2246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16599"/>
              </a:lnSpc>
              <a:spcBef>
                <a:spcPts val="95"/>
              </a:spcBef>
            </a:pPr>
            <a:r>
              <a:rPr sz="2500" b="0" spc="190" dirty="0">
                <a:solidFill>
                  <a:srgbClr val="181724"/>
                </a:solidFill>
                <a:latin typeface="Tahoma"/>
                <a:cs typeface="Tahoma"/>
              </a:rPr>
              <a:t>El</a:t>
            </a:r>
            <a:r>
              <a:rPr sz="2500" b="0" spc="-10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b="0" spc="85" dirty="0">
                <a:solidFill>
                  <a:srgbClr val="181724"/>
                </a:solidFill>
                <a:latin typeface="Tahoma"/>
                <a:cs typeface="Tahoma"/>
              </a:rPr>
              <a:t>obje</a:t>
            </a:r>
            <a:r>
              <a:rPr sz="2450" b="0" spc="85" dirty="0">
                <a:solidFill>
                  <a:srgbClr val="181724"/>
                </a:solidFill>
                <a:latin typeface="Tahoma"/>
                <a:cs typeface="Tahoma"/>
              </a:rPr>
              <a:t>t</a:t>
            </a:r>
            <a:r>
              <a:rPr sz="2500" b="0" spc="85" dirty="0">
                <a:solidFill>
                  <a:srgbClr val="181724"/>
                </a:solidFill>
                <a:latin typeface="Tahoma"/>
                <a:cs typeface="Tahoma"/>
              </a:rPr>
              <a:t>i</a:t>
            </a:r>
            <a:r>
              <a:rPr sz="2450" b="0" spc="85" dirty="0">
                <a:solidFill>
                  <a:srgbClr val="181724"/>
                </a:solidFill>
                <a:latin typeface="Tahoma"/>
                <a:cs typeface="Tahoma"/>
              </a:rPr>
              <a:t>v</a:t>
            </a:r>
            <a:r>
              <a:rPr sz="2500" b="0" spc="85" dirty="0">
                <a:solidFill>
                  <a:srgbClr val="181724"/>
                </a:solidFill>
                <a:latin typeface="Tahoma"/>
                <a:cs typeface="Tahoma"/>
              </a:rPr>
              <a:t>o</a:t>
            </a:r>
            <a:r>
              <a:rPr sz="2500" b="0" spc="-10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b="0" spc="70" dirty="0">
                <a:solidFill>
                  <a:srgbClr val="181724"/>
                </a:solidFill>
                <a:latin typeface="Tahoma"/>
                <a:cs typeface="Tahoma"/>
              </a:rPr>
              <a:t>e</a:t>
            </a:r>
            <a:r>
              <a:rPr sz="2450" b="0" spc="70" dirty="0">
                <a:solidFill>
                  <a:srgbClr val="181724"/>
                </a:solidFill>
                <a:latin typeface="Tahoma"/>
                <a:cs typeface="Tahoma"/>
              </a:rPr>
              <a:t>s</a:t>
            </a:r>
            <a:r>
              <a:rPr sz="2450" b="0" spc="-8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b="0" spc="125" dirty="0">
                <a:solidFill>
                  <a:srgbClr val="181724"/>
                </a:solidFill>
                <a:latin typeface="Tahoma"/>
                <a:cs typeface="Tahoma"/>
              </a:rPr>
              <a:t>c</a:t>
            </a:r>
            <a:r>
              <a:rPr sz="2450" b="0" spc="125" dirty="0">
                <a:solidFill>
                  <a:srgbClr val="181724"/>
                </a:solidFill>
                <a:latin typeface="Tahoma"/>
                <a:cs typeface="Tahoma"/>
              </a:rPr>
              <a:t>r</a:t>
            </a:r>
            <a:r>
              <a:rPr sz="2500" b="0" spc="125" dirty="0">
                <a:solidFill>
                  <a:srgbClr val="181724"/>
                </a:solidFill>
                <a:latin typeface="Tahoma"/>
                <a:cs typeface="Tahoma"/>
              </a:rPr>
              <a:t>ea</a:t>
            </a:r>
            <a:r>
              <a:rPr sz="2450" b="0" spc="125" dirty="0">
                <a:solidFill>
                  <a:srgbClr val="181724"/>
                </a:solidFill>
                <a:latin typeface="Tahoma"/>
                <a:cs typeface="Tahoma"/>
              </a:rPr>
              <a:t>r</a:t>
            </a:r>
            <a:r>
              <a:rPr sz="2450" b="0" spc="-90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450" b="0" spc="100" dirty="0">
                <a:solidFill>
                  <a:srgbClr val="181724"/>
                </a:solidFill>
                <a:latin typeface="Tahoma"/>
                <a:cs typeface="Tahoma"/>
              </a:rPr>
              <a:t>u</a:t>
            </a:r>
            <a:r>
              <a:rPr sz="2500" b="0" spc="100" dirty="0">
                <a:solidFill>
                  <a:srgbClr val="181724"/>
                </a:solidFill>
                <a:latin typeface="Tahoma"/>
                <a:cs typeface="Tahoma"/>
              </a:rPr>
              <a:t>na</a:t>
            </a:r>
            <a:r>
              <a:rPr sz="2500" b="0" spc="-10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b="0" spc="120" dirty="0">
                <a:solidFill>
                  <a:srgbClr val="181724"/>
                </a:solidFill>
                <a:latin typeface="Tahoma"/>
                <a:cs typeface="Tahoma"/>
              </a:rPr>
              <a:t>com</a:t>
            </a:r>
            <a:r>
              <a:rPr sz="2450" b="0" spc="120" dirty="0">
                <a:solidFill>
                  <a:srgbClr val="181724"/>
                </a:solidFill>
                <a:latin typeface="Tahoma"/>
                <a:cs typeface="Tahoma"/>
              </a:rPr>
              <a:t>u</a:t>
            </a:r>
            <a:r>
              <a:rPr sz="2500" b="0" spc="120" dirty="0">
                <a:solidFill>
                  <a:srgbClr val="181724"/>
                </a:solidFill>
                <a:latin typeface="Tahoma"/>
                <a:cs typeface="Tahoma"/>
              </a:rPr>
              <a:t>nidad</a:t>
            </a:r>
            <a:r>
              <a:rPr sz="2500" b="0" spc="-100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b="0" spc="114" dirty="0">
                <a:solidFill>
                  <a:srgbClr val="181724"/>
                </a:solidFill>
                <a:latin typeface="Tahoma"/>
                <a:cs typeface="Tahoma"/>
              </a:rPr>
              <a:t>c</a:t>
            </a:r>
            <a:r>
              <a:rPr sz="2450" b="0" spc="114" dirty="0">
                <a:solidFill>
                  <a:srgbClr val="181724"/>
                </a:solidFill>
                <a:latin typeface="Tahoma"/>
                <a:cs typeface="Tahoma"/>
              </a:rPr>
              <a:t>uy</a:t>
            </a:r>
            <a:r>
              <a:rPr sz="2500" b="0" spc="114" dirty="0">
                <a:solidFill>
                  <a:srgbClr val="181724"/>
                </a:solidFill>
                <a:latin typeface="Tahoma"/>
                <a:cs typeface="Tahoma"/>
              </a:rPr>
              <a:t>o</a:t>
            </a:r>
            <a:r>
              <a:rPr sz="2450" b="0" spc="114" dirty="0">
                <a:solidFill>
                  <a:srgbClr val="181724"/>
                </a:solidFill>
                <a:latin typeface="Tahoma"/>
                <a:cs typeface="Tahoma"/>
              </a:rPr>
              <a:t>s  </a:t>
            </a:r>
            <a:r>
              <a:rPr sz="2500" b="0" spc="85" dirty="0">
                <a:solidFill>
                  <a:srgbClr val="181724"/>
                </a:solidFill>
                <a:latin typeface="Tahoma"/>
                <a:cs typeface="Tahoma"/>
              </a:rPr>
              <a:t>in</a:t>
            </a:r>
            <a:r>
              <a:rPr sz="2450" b="0" spc="85" dirty="0">
                <a:solidFill>
                  <a:srgbClr val="181724"/>
                </a:solidFill>
                <a:latin typeface="Tahoma"/>
                <a:cs typeface="Tahoma"/>
              </a:rPr>
              <a:t>t</a:t>
            </a:r>
            <a:r>
              <a:rPr sz="2500" b="0" spc="85" dirty="0">
                <a:solidFill>
                  <a:srgbClr val="181724"/>
                </a:solidFill>
                <a:latin typeface="Tahoma"/>
                <a:cs typeface="Tahoma"/>
              </a:rPr>
              <a:t>eg</a:t>
            </a:r>
            <a:r>
              <a:rPr sz="2450" b="0" spc="85" dirty="0">
                <a:solidFill>
                  <a:srgbClr val="181724"/>
                </a:solidFill>
                <a:latin typeface="Tahoma"/>
                <a:cs typeface="Tahoma"/>
              </a:rPr>
              <a:t>r</a:t>
            </a:r>
            <a:r>
              <a:rPr sz="2500" b="0" spc="85" dirty="0">
                <a:solidFill>
                  <a:srgbClr val="181724"/>
                </a:solidFill>
                <a:latin typeface="Tahoma"/>
                <a:cs typeface="Tahoma"/>
              </a:rPr>
              <a:t>an</a:t>
            </a:r>
            <a:r>
              <a:rPr sz="2450" b="0" spc="85" dirty="0">
                <a:solidFill>
                  <a:srgbClr val="181724"/>
                </a:solidFill>
                <a:latin typeface="Tahoma"/>
                <a:cs typeface="Tahoma"/>
              </a:rPr>
              <a:t>t</a:t>
            </a:r>
            <a:r>
              <a:rPr sz="2500" b="0" spc="85" dirty="0">
                <a:solidFill>
                  <a:srgbClr val="181724"/>
                </a:solidFill>
                <a:latin typeface="Tahoma"/>
                <a:cs typeface="Tahoma"/>
              </a:rPr>
              <a:t>e</a:t>
            </a:r>
            <a:r>
              <a:rPr sz="2450" b="0" spc="85" dirty="0">
                <a:solidFill>
                  <a:srgbClr val="181724"/>
                </a:solidFill>
                <a:latin typeface="Tahoma"/>
                <a:cs typeface="Tahoma"/>
              </a:rPr>
              <a:t>s</a:t>
            </a:r>
            <a:r>
              <a:rPr sz="2450" b="0" spc="-80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450" b="0" spc="70" dirty="0">
                <a:solidFill>
                  <a:srgbClr val="181724"/>
                </a:solidFill>
                <a:latin typeface="Tahoma"/>
                <a:cs typeface="Tahoma"/>
              </a:rPr>
              <a:t>s</a:t>
            </a:r>
            <a:r>
              <a:rPr sz="2500" b="0" spc="70" dirty="0">
                <a:solidFill>
                  <a:srgbClr val="181724"/>
                </a:solidFill>
                <a:latin typeface="Tahoma"/>
                <a:cs typeface="Tahoma"/>
              </a:rPr>
              <a:t>e</a:t>
            </a:r>
            <a:r>
              <a:rPr sz="2500" b="0" spc="-9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b="0" spc="100" dirty="0">
                <a:solidFill>
                  <a:srgbClr val="181724"/>
                </a:solidFill>
                <a:latin typeface="Tahoma"/>
                <a:cs typeface="Tahoma"/>
              </a:rPr>
              <a:t>a</a:t>
            </a:r>
            <a:r>
              <a:rPr sz="2450" b="0" spc="100" dirty="0">
                <a:solidFill>
                  <a:srgbClr val="181724"/>
                </a:solidFill>
                <a:latin typeface="Tahoma"/>
                <a:cs typeface="Tahoma"/>
              </a:rPr>
              <a:t>yu</a:t>
            </a:r>
            <a:r>
              <a:rPr sz="2500" b="0" spc="100" dirty="0">
                <a:solidFill>
                  <a:srgbClr val="181724"/>
                </a:solidFill>
                <a:latin typeface="Tahoma"/>
                <a:cs typeface="Tahoma"/>
              </a:rPr>
              <a:t>den</a:t>
            </a:r>
            <a:r>
              <a:rPr sz="2500" b="0" spc="-9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b="0" spc="105" dirty="0">
                <a:solidFill>
                  <a:srgbClr val="181724"/>
                </a:solidFill>
                <a:latin typeface="Tahoma"/>
                <a:cs typeface="Tahoma"/>
              </a:rPr>
              <a:t>en</a:t>
            </a:r>
            <a:r>
              <a:rPr sz="2450" b="0" spc="105" dirty="0">
                <a:solidFill>
                  <a:srgbClr val="181724"/>
                </a:solidFill>
                <a:latin typeface="Tahoma"/>
                <a:cs typeface="Tahoma"/>
              </a:rPr>
              <a:t>tr</a:t>
            </a:r>
            <a:r>
              <a:rPr sz="2500" b="0" spc="105" dirty="0">
                <a:solidFill>
                  <a:srgbClr val="181724"/>
                </a:solidFill>
                <a:latin typeface="Tahoma"/>
                <a:cs typeface="Tahoma"/>
              </a:rPr>
              <a:t>e</a:t>
            </a:r>
            <a:r>
              <a:rPr sz="2500" b="0" spc="-9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b="0" spc="145" dirty="0">
                <a:solidFill>
                  <a:srgbClr val="181724"/>
                </a:solidFill>
                <a:latin typeface="Tahoma"/>
                <a:cs typeface="Tahoma"/>
              </a:rPr>
              <a:t>ello</a:t>
            </a:r>
            <a:r>
              <a:rPr sz="2450" b="0" spc="145" dirty="0">
                <a:solidFill>
                  <a:srgbClr val="181724"/>
                </a:solidFill>
                <a:latin typeface="Tahoma"/>
                <a:cs typeface="Tahoma"/>
              </a:rPr>
              <a:t>s</a:t>
            </a:r>
            <a:r>
              <a:rPr sz="1650" b="0" spc="145" dirty="0">
                <a:solidFill>
                  <a:srgbClr val="181724"/>
                </a:solidFill>
                <a:latin typeface="Tahoma"/>
                <a:cs typeface="Tahoma"/>
              </a:rPr>
              <a:t>,</a:t>
            </a:r>
            <a:r>
              <a:rPr sz="1650" b="0" spc="16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b="0" spc="105" dirty="0">
                <a:solidFill>
                  <a:srgbClr val="181724"/>
                </a:solidFill>
                <a:latin typeface="Tahoma"/>
                <a:cs typeface="Tahoma"/>
              </a:rPr>
              <a:t>pa</a:t>
            </a:r>
            <a:r>
              <a:rPr sz="2450" b="0" spc="105" dirty="0">
                <a:solidFill>
                  <a:srgbClr val="181724"/>
                </a:solidFill>
                <a:latin typeface="Tahoma"/>
                <a:cs typeface="Tahoma"/>
              </a:rPr>
              <a:t>r</a:t>
            </a:r>
            <a:r>
              <a:rPr sz="2500" b="0" spc="105" dirty="0">
                <a:solidFill>
                  <a:srgbClr val="181724"/>
                </a:solidFill>
                <a:latin typeface="Tahoma"/>
                <a:cs typeface="Tahoma"/>
              </a:rPr>
              <a:t>a</a:t>
            </a:r>
            <a:r>
              <a:rPr sz="2500" b="0" spc="-9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b="0" spc="75" dirty="0">
                <a:solidFill>
                  <a:srgbClr val="181724"/>
                </a:solidFill>
                <a:latin typeface="Tahoma"/>
                <a:cs typeface="Tahoma"/>
              </a:rPr>
              <a:t>a</a:t>
            </a:r>
            <a:r>
              <a:rPr sz="2450" b="0" spc="75" dirty="0">
                <a:solidFill>
                  <a:srgbClr val="181724"/>
                </a:solidFill>
                <a:latin typeface="Tahoma"/>
                <a:cs typeface="Tahoma"/>
              </a:rPr>
              <a:t>s</a:t>
            </a:r>
            <a:r>
              <a:rPr sz="2500" b="0" spc="75" dirty="0">
                <a:solidFill>
                  <a:srgbClr val="181724"/>
                </a:solidFill>
                <a:latin typeface="Tahoma"/>
                <a:cs typeface="Tahoma"/>
              </a:rPr>
              <a:t>í  </a:t>
            </a:r>
            <a:r>
              <a:rPr sz="2500" b="0" spc="120" dirty="0">
                <a:solidFill>
                  <a:srgbClr val="181724"/>
                </a:solidFill>
                <a:latin typeface="Tahoma"/>
                <a:cs typeface="Tahoma"/>
              </a:rPr>
              <a:t>da</a:t>
            </a:r>
            <a:r>
              <a:rPr sz="2450" b="0" spc="120" dirty="0">
                <a:solidFill>
                  <a:srgbClr val="181724"/>
                </a:solidFill>
                <a:latin typeface="Tahoma"/>
                <a:cs typeface="Tahoma"/>
              </a:rPr>
              <a:t>r </a:t>
            </a:r>
            <a:r>
              <a:rPr sz="2500" b="0" spc="60" dirty="0">
                <a:solidFill>
                  <a:srgbClr val="181724"/>
                </a:solidFill>
                <a:latin typeface="Tahoma"/>
                <a:cs typeface="Tahoma"/>
              </a:rPr>
              <a:t>a </a:t>
            </a:r>
            <a:r>
              <a:rPr sz="2500" b="0" spc="125" dirty="0">
                <a:solidFill>
                  <a:srgbClr val="181724"/>
                </a:solidFill>
                <a:latin typeface="Tahoma"/>
                <a:cs typeface="Tahoma"/>
              </a:rPr>
              <a:t>conoce</a:t>
            </a:r>
            <a:r>
              <a:rPr sz="2450" b="0" spc="125" dirty="0">
                <a:solidFill>
                  <a:srgbClr val="181724"/>
                </a:solidFill>
                <a:latin typeface="Tahoma"/>
                <a:cs typeface="Tahoma"/>
              </a:rPr>
              <a:t>r </a:t>
            </a:r>
            <a:r>
              <a:rPr sz="2500" b="0" spc="110" dirty="0">
                <a:solidFill>
                  <a:srgbClr val="181724"/>
                </a:solidFill>
                <a:latin typeface="Tahoma"/>
                <a:cs typeface="Tahoma"/>
              </a:rPr>
              <a:t>pelíc</a:t>
            </a:r>
            <a:r>
              <a:rPr sz="2450" b="0" spc="110" dirty="0">
                <a:solidFill>
                  <a:srgbClr val="181724"/>
                </a:solidFill>
                <a:latin typeface="Tahoma"/>
                <a:cs typeface="Tahoma"/>
              </a:rPr>
              <a:t>u</a:t>
            </a:r>
            <a:r>
              <a:rPr sz="2500" b="0" spc="110" dirty="0">
                <a:solidFill>
                  <a:srgbClr val="181724"/>
                </a:solidFill>
                <a:latin typeface="Tahoma"/>
                <a:cs typeface="Tahoma"/>
              </a:rPr>
              <a:t>la</a:t>
            </a:r>
            <a:r>
              <a:rPr sz="2450" b="0" spc="110" dirty="0">
                <a:solidFill>
                  <a:srgbClr val="181724"/>
                </a:solidFill>
                <a:latin typeface="Tahoma"/>
                <a:cs typeface="Tahoma"/>
              </a:rPr>
              <a:t>s </a:t>
            </a:r>
            <a:r>
              <a:rPr sz="2500" b="0" spc="110" dirty="0">
                <a:solidFill>
                  <a:srgbClr val="181724"/>
                </a:solidFill>
                <a:latin typeface="Tahoma"/>
                <a:cs typeface="Tahoma"/>
              </a:rPr>
              <a:t>q</a:t>
            </a:r>
            <a:r>
              <a:rPr sz="2450" b="0" spc="110" dirty="0">
                <a:solidFill>
                  <a:srgbClr val="181724"/>
                </a:solidFill>
                <a:latin typeface="Tahoma"/>
                <a:cs typeface="Tahoma"/>
              </a:rPr>
              <a:t>u</a:t>
            </a:r>
            <a:r>
              <a:rPr sz="2500" b="0" spc="110" dirty="0">
                <a:solidFill>
                  <a:srgbClr val="181724"/>
                </a:solidFill>
                <a:latin typeface="Tahoma"/>
                <a:cs typeface="Tahoma"/>
              </a:rPr>
              <a:t>e </a:t>
            </a:r>
            <a:r>
              <a:rPr sz="2500" b="0" spc="95" dirty="0">
                <a:solidFill>
                  <a:srgbClr val="181724"/>
                </a:solidFill>
                <a:latin typeface="Tahoma"/>
                <a:cs typeface="Tahoma"/>
              </a:rPr>
              <a:t>le</a:t>
            </a:r>
            <a:r>
              <a:rPr sz="2450" b="0" spc="95" dirty="0">
                <a:solidFill>
                  <a:srgbClr val="181724"/>
                </a:solidFill>
                <a:latin typeface="Tahoma"/>
                <a:cs typeface="Tahoma"/>
              </a:rPr>
              <a:t>s </a:t>
            </a:r>
            <a:r>
              <a:rPr sz="2500" b="0" spc="85" dirty="0">
                <a:solidFill>
                  <a:srgbClr val="181724"/>
                </a:solidFill>
                <a:latin typeface="Tahoma"/>
                <a:cs typeface="Tahoma"/>
              </a:rPr>
              <a:t>ha</a:t>
            </a:r>
            <a:r>
              <a:rPr sz="2450" b="0" spc="85" dirty="0">
                <a:solidFill>
                  <a:srgbClr val="181724"/>
                </a:solidFill>
                <a:latin typeface="Tahoma"/>
                <a:cs typeface="Tahoma"/>
              </a:rPr>
              <a:t>y</a:t>
            </a:r>
            <a:r>
              <a:rPr sz="2500" b="0" spc="85" dirty="0">
                <a:solidFill>
                  <a:srgbClr val="181724"/>
                </a:solidFill>
                <a:latin typeface="Tahoma"/>
                <a:cs typeface="Tahoma"/>
              </a:rPr>
              <a:t>an  </a:t>
            </a:r>
            <a:r>
              <a:rPr sz="2500" b="0" spc="114" dirty="0">
                <a:solidFill>
                  <a:srgbClr val="181724"/>
                </a:solidFill>
                <a:latin typeface="Tahoma"/>
                <a:cs typeface="Tahoma"/>
              </a:rPr>
              <a:t>llamado</a:t>
            </a:r>
            <a:r>
              <a:rPr sz="2500" b="0" spc="-100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b="0" spc="100" dirty="0">
                <a:solidFill>
                  <a:srgbClr val="181724"/>
                </a:solidFill>
                <a:latin typeface="Tahoma"/>
                <a:cs typeface="Tahoma"/>
              </a:rPr>
              <a:t>la</a:t>
            </a:r>
            <a:r>
              <a:rPr sz="2500" b="0" spc="-9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b="0" spc="100" dirty="0">
                <a:solidFill>
                  <a:srgbClr val="181724"/>
                </a:solidFill>
                <a:latin typeface="Tahoma"/>
                <a:cs typeface="Tahoma"/>
              </a:rPr>
              <a:t>a</a:t>
            </a:r>
            <a:r>
              <a:rPr sz="2450" b="0" spc="100" dirty="0">
                <a:solidFill>
                  <a:srgbClr val="181724"/>
                </a:solidFill>
                <a:latin typeface="Tahoma"/>
                <a:cs typeface="Tahoma"/>
              </a:rPr>
              <a:t>t</a:t>
            </a:r>
            <a:r>
              <a:rPr sz="2500" b="0" spc="100" dirty="0">
                <a:solidFill>
                  <a:srgbClr val="181724"/>
                </a:solidFill>
                <a:latin typeface="Tahoma"/>
                <a:cs typeface="Tahoma"/>
              </a:rPr>
              <a:t>ención</a:t>
            </a:r>
            <a:r>
              <a:rPr sz="2500" b="0" spc="-9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450" b="0" spc="100" dirty="0">
                <a:solidFill>
                  <a:srgbClr val="181724"/>
                </a:solidFill>
                <a:latin typeface="Tahoma"/>
                <a:cs typeface="Tahoma"/>
              </a:rPr>
              <a:t>y</a:t>
            </a:r>
            <a:r>
              <a:rPr sz="2450" b="0" spc="-8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b="0" spc="120" dirty="0">
                <a:solidFill>
                  <a:srgbClr val="181724"/>
                </a:solidFill>
                <a:latin typeface="Tahoma"/>
                <a:cs typeface="Tahoma"/>
              </a:rPr>
              <a:t>compa</a:t>
            </a:r>
            <a:r>
              <a:rPr sz="2450" b="0" spc="120" dirty="0">
                <a:solidFill>
                  <a:srgbClr val="181724"/>
                </a:solidFill>
                <a:latin typeface="Tahoma"/>
                <a:cs typeface="Tahoma"/>
              </a:rPr>
              <a:t>rt</a:t>
            </a:r>
            <a:r>
              <a:rPr sz="2500" b="0" spc="120" dirty="0">
                <a:solidFill>
                  <a:srgbClr val="181724"/>
                </a:solidFill>
                <a:latin typeface="Tahoma"/>
                <a:cs typeface="Tahoma"/>
              </a:rPr>
              <a:t>i</a:t>
            </a:r>
            <a:r>
              <a:rPr sz="2450" b="0" spc="120" dirty="0">
                <a:solidFill>
                  <a:srgbClr val="181724"/>
                </a:solidFill>
                <a:latin typeface="Tahoma"/>
                <a:cs typeface="Tahoma"/>
              </a:rPr>
              <a:t>r</a:t>
            </a:r>
            <a:r>
              <a:rPr sz="2500" b="0" spc="120" dirty="0">
                <a:solidFill>
                  <a:srgbClr val="181724"/>
                </a:solidFill>
                <a:latin typeface="Tahoma"/>
                <a:cs typeface="Tahoma"/>
              </a:rPr>
              <a:t>la</a:t>
            </a:r>
            <a:r>
              <a:rPr sz="2450" b="0" spc="120" dirty="0">
                <a:solidFill>
                  <a:srgbClr val="181724"/>
                </a:solidFill>
                <a:latin typeface="Tahoma"/>
                <a:cs typeface="Tahoma"/>
              </a:rPr>
              <a:t>s</a:t>
            </a:r>
            <a:r>
              <a:rPr sz="2450" b="0" spc="-80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b="0" spc="125" dirty="0">
                <a:solidFill>
                  <a:srgbClr val="181724"/>
                </a:solidFill>
                <a:latin typeface="Tahoma"/>
                <a:cs typeface="Tahoma"/>
              </a:rPr>
              <a:t>con</a:t>
            </a:r>
            <a:r>
              <a:rPr sz="2500" b="0" spc="-9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b="0" spc="105" dirty="0">
                <a:solidFill>
                  <a:srgbClr val="181724"/>
                </a:solidFill>
                <a:latin typeface="Tahoma"/>
                <a:cs typeface="Tahoma"/>
              </a:rPr>
              <a:t>el  </a:t>
            </a:r>
            <a:r>
              <a:rPr sz="2450" b="0" spc="110" dirty="0">
                <a:solidFill>
                  <a:srgbClr val="181724"/>
                </a:solidFill>
                <a:latin typeface="Tahoma"/>
                <a:cs typeface="Tahoma"/>
              </a:rPr>
              <a:t>r</a:t>
            </a:r>
            <a:r>
              <a:rPr sz="2500" b="0" spc="110" dirty="0">
                <a:solidFill>
                  <a:srgbClr val="181724"/>
                </a:solidFill>
                <a:latin typeface="Tahoma"/>
                <a:cs typeface="Tahoma"/>
              </a:rPr>
              <a:t>e</a:t>
            </a:r>
            <a:r>
              <a:rPr sz="2450" b="0" spc="110" dirty="0">
                <a:solidFill>
                  <a:srgbClr val="181724"/>
                </a:solidFill>
                <a:latin typeface="Tahoma"/>
                <a:cs typeface="Tahoma"/>
              </a:rPr>
              <a:t>st</a:t>
            </a:r>
            <a:r>
              <a:rPr sz="2500" b="0" spc="110" dirty="0">
                <a:solidFill>
                  <a:srgbClr val="181724"/>
                </a:solidFill>
                <a:latin typeface="Tahoma"/>
                <a:cs typeface="Tahoma"/>
              </a:rPr>
              <a:t>o </a:t>
            </a:r>
            <a:r>
              <a:rPr sz="2500" b="0" spc="100" dirty="0">
                <a:solidFill>
                  <a:srgbClr val="181724"/>
                </a:solidFill>
                <a:latin typeface="Tahoma"/>
                <a:cs typeface="Tahoma"/>
              </a:rPr>
              <a:t>de</a:t>
            </a:r>
            <a:r>
              <a:rPr sz="2500" b="0" spc="-315" dirty="0">
                <a:solidFill>
                  <a:srgbClr val="181724"/>
                </a:solidFill>
                <a:latin typeface="Tahoma"/>
                <a:cs typeface="Tahoma"/>
              </a:rPr>
              <a:t> </a:t>
            </a:r>
            <a:r>
              <a:rPr sz="2500" b="0" spc="114" dirty="0">
                <a:solidFill>
                  <a:srgbClr val="181724"/>
                </a:solidFill>
                <a:latin typeface="Tahoma"/>
                <a:cs typeface="Tahoma"/>
              </a:rPr>
              <a:t>gen</a:t>
            </a:r>
            <a:r>
              <a:rPr sz="2450" b="0" spc="114" dirty="0">
                <a:solidFill>
                  <a:srgbClr val="181724"/>
                </a:solidFill>
                <a:latin typeface="Tahoma"/>
                <a:cs typeface="Tahoma"/>
              </a:rPr>
              <a:t>t</a:t>
            </a:r>
            <a:r>
              <a:rPr sz="2500" b="0" spc="114" dirty="0">
                <a:solidFill>
                  <a:srgbClr val="181724"/>
                </a:solidFill>
                <a:latin typeface="Tahoma"/>
                <a:cs typeface="Tahoma"/>
              </a:rPr>
              <a:t>e</a:t>
            </a:r>
            <a:r>
              <a:rPr sz="1650" b="0" spc="114" dirty="0">
                <a:solidFill>
                  <a:srgbClr val="181724"/>
                </a:solidFill>
                <a:latin typeface="Tahoma"/>
                <a:cs typeface="Tahoma"/>
              </a:rPr>
              <a:t>.</a:t>
            </a:r>
            <a:endParaRPr sz="1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134" y="1203552"/>
            <a:ext cx="7366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ACCESIBLE </a:t>
            </a:r>
            <a:r>
              <a:rPr spc="-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</a:t>
            </a:r>
            <a:r>
              <a:rPr spc="-59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pc="-3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INTUITIVA</a:t>
            </a:r>
          </a:p>
        </p:txBody>
      </p:sp>
      <p:sp>
        <p:nvSpPr>
          <p:cNvPr id="3" name="object 3"/>
          <p:cNvSpPr/>
          <p:nvPr/>
        </p:nvSpPr>
        <p:spPr>
          <a:xfrm>
            <a:off x="3022520" y="2948035"/>
            <a:ext cx="12239624" cy="6000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0223" y="3539983"/>
            <a:ext cx="11668124" cy="5714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8100"/>
              </a:lnSpc>
              <a:spcBef>
                <a:spcPts val="95"/>
              </a:spcBef>
            </a:pPr>
            <a:r>
              <a:rPr spc="7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CAPACITADA </a:t>
            </a:r>
            <a:r>
              <a:rPr spc="204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PARA</a:t>
            </a:r>
            <a:r>
              <a:rPr spc="-57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pc="8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AÑADIR  </a:t>
            </a:r>
            <a:r>
              <a:rPr spc="13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PELÍCULAS, </a:t>
            </a:r>
            <a:r>
              <a:rPr spc="10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ACTORES </a:t>
            </a:r>
            <a:r>
              <a:rPr spc="23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Y  </a:t>
            </a:r>
            <a:r>
              <a:rPr spc="1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DIRECTORES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268</Words>
  <Application>Microsoft Office PowerPoint</Application>
  <PresentationFormat>Personalizado</PresentationFormat>
  <Paragraphs>19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Calibri</vt:lpstr>
      <vt:lpstr>Lucida Sans</vt:lpstr>
      <vt:lpstr>Lucida Sans Unicode</vt:lpstr>
      <vt:lpstr>Tahoma</vt:lpstr>
      <vt:lpstr>Office Theme</vt:lpstr>
      <vt:lpstr>Take My Movie</vt:lpstr>
      <vt:lpstr>Estamos atravesando una época en la que las  aplicaciones de servicios de vídeo bajo  demanda están creciendo considerablemente.</vt:lpstr>
      <vt:lpstr>PROBLEMAS DE ESTE  TIPO DE PLATAFORMAS</vt:lpstr>
      <vt:lpstr>Take My Movie es un página web creada sin  ánimo de lucro en la que cualquier usuario  puede postear una película y visionar detalles  sobre otras.</vt:lpstr>
      <vt:lpstr>El objetivo es crear una comunidad cuyos  integrantes se ayuden entre ellos, para así  dar a conocer películas que les hayan  llamado la atención y compartirlas con el  resto de gente.</vt:lpstr>
      <vt:lpstr>ACCESIBLE E INTUITIVA</vt:lpstr>
      <vt:lpstr>CAPACITADA PARA AÑADIR  PELÍCULAS, ACTORES Y  DIRECTORES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 MY MOVIE</dc:title>
  <dc:creator>Luis Seijas Prieto</dc:creator>
  <cp:keywords>DAEQUax5jkc,BAELd71KySE</cp:keywords>
  <cp:lastModifiedBy>Luis Seijas Prieto</cp:lastModifiedBy>
  <cp:revision>1</cp:revision>
  <dcterms:created xsi:type="dcterms:W3CDTF">2020-12-14T19:38:22Z</dcterms:created>
  <dcterms:modified xsi:type="dcterms:W3CDTF">2020-12-14T19:39:35Z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2020-12-14T00:00:00Z</vt:filetime>
  </property>
  <property fmtid="{D5CDD505-2E9C-101B-9397-08002B2CF9AE}" pid="3" name="Creator">
    <vt:lpwstr>Canva</vt:lpwstr>
  </property>
  <property fmtid="{D5CDD505-2E9C-101B-9397-08002B2CF9AE}" pid="4" name="LastSaved">
    <vt:filetime>2020-12-14T00:00:00Z</vt:filetime>
  </property>
</Properties>
</file>