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5"/>
    <p:restoredTop sz="94262"/>
  </p:normalViewPr>
  <p:slideViewPr>
    <p:cSldViewPr snapToGrid="0" snapToObjects="1">
      <p:cViewPr varScale="1">
        <p:scale>
          <a:sx n="87" d="100"/>
          <a:sy n="87" d="100"/>
        </p:scale>
        <p:origin x="22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ugenpedia.org/index.php?title=L4S_Corporation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tapestry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markwgreen/" TargetMode="External"/><Relationship Id="rId5" Type="http://schemas.openxmlformats.org/officeDocument/2006/relationships/hyperlink" Target="https://www.linkedin.com/in/paulfdowding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okens-economy.gitbook.io/consensus/chain-based-dag/block-lattice-directed-acyclic-graphs-dags" TargetMode="External"/><Relationship Id="rId13" Type="http://schemas.openxmlformats.org/officeDocument/2006/relationships/hyperlink" Target="https://banano.cc/" TargetMode="External"/><Relationship Id="rId3" Type="http://schemas.openxmlformats.org/officeDocument/2006/relationships/hyperlink" Target="https://www.investopedia.com/terms/h/hashgraph-consensus-mechanism.asp" TargetMode="External"/><Relationship Id="rId7" Type="http://schemas.openxmlformats.org/officeDocument/2006/relationships/hyperlink" Target="https://www.swirlds.com/whitepapers/" TargetMode="External"/><Relationship Id="rId12" Type="http://schemas.openxmlformats.org/officeDocument/2006/relationships/hyperlink" Target="https://raiblocks.net/" TargetMode="External"/><Relationship Id="rId2" Type="http://schemas.openxmlformats.org/officeDocument/2006/relationships/hyperlink" Target="https://arxiv.org/abs/2205.02177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edera.com/" TargetMode="External"/><Relationship Id="rId11" Type="http://schemas.openxmlformats.org/officeDocument/2006/relationships/hyperlink" Target="https://nano.org/news-resources" TargetMode="External"/><Relationship Id="rId5" Type="http://schemas.openxmlformats.org/officeDocument/2006/relationships/hyperlink" Target="https://docs.hedera.com/guides/core-concepts/hashgraph-consensus-algorithms" TargetMode="External"/><Relationship Id="rId10" Type="http://schemas.openxmlformats.org/officeDocument/2006/relationships/hyperlink" Target="https://nano.org/" TargetMode="External"/><Relationship Id="rId4" Type="http://schemas.openxmlformats.org/officeDocument/2006/relationships/hyperlink" Target="https://en.wikipedia.org/wiki/Hashgraph" TargetMode="External"/><Relationship Id="rId9" Type="http://schemas.openxmlformats.org/officeDocument/2006/relationships/hyperlink" Target="https://medium.com/swlh/what-you-need-to-know-about-block-lattice-19641a8d8ff1" TargetMode="Externa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0" y="5337"/>
            <a:ext cx="90270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TapestryX - Next Gen Distributed Ledger Technology (DLT)</a:t>
            </a:r>
            <a:endParaRPr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C73AC-08D3-3946-A9AE-45B512DB5004}"/>
              </a:ext>
            </a:extLst>
          </p:cNvPr>
          <p:cNvSpPr txBox="1"/>
          <p:nvPr/>
        </p:nvSpPr>
        <p:spPr>
          <a:xfrm>
            <a:off x="154869" y="655057"/>
            <a:ext cx="7798284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TapestryX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is a real-time, scalable, high-capacity self-synchronizing distributed ledger with full accounting and financing functionality for advanced digital ecosystems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TapestryX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can structure and share digital asset records of all forms in secure, confidential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TapestryX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provides distributed transactions, data structuring, sharing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TapestryX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provides performance, compliance and </a:t>
            </a:r>
            <a:r>
              <a:rPr lang="en-US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GAAP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(Generally Accepted Accounting Principles) compatibility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TapestryX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updates and monitors double-entry accounting trial balances and internal reconciliations on an event-driven basis, while interoperating with legacy platforms and infrastructure.</a:t>
            </a:r>
          </a:p>
        </p:txBody>
      </p:sp>
      <p:pic>
        <p:nvPicPr>
          <p:cNvPr id="1026" name="Picture 2" descr="Photo of Paul F. Dowding">
            <a:extLst>
              <a:ext uri="{FF2B5EF4-FFF2-40B4-BE49-F238E27FC236}">
                <a16:creationId xmlns:a16="http://schemas.microsoft.com/office/drawing/2014/main" id="{398CF2F5-EF6F-4A42-DE55-3A8073236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6207" y="115307"/>
            <a:ext cx="10795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B4B27E-48DA-1DFC-E895-CABE8EFD8E6C}"/>
              </a:ext>
            </a:extLst>
          </p:cNvPr>
          <p:cNvSpPr txBox="1"/>
          <p:nvPr/>
        </p:nvSpPr>
        <p:spPr>
          <a:xfrm>
            <a:off x="9627345" y="1194807"/>
            <a:ext cx="1363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Paul F. Dowding</a:t>
            </a:r>
          </a:p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Co-Founder</a:t>
            </a:r>
          </a:p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Head of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499531-F58B-BC51-E8EF-1A0FD8E7A1D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2168" y="115307"/>
            <a:ext cx="1099127" cy="1079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8E5A92-ACF9-5CAB-3A6F-7004F80FFA7D}"/>
              </a:ext>
            </a:extLst>
          </p:cNvPr>
          <p:cNvSpPr txBox="1"/>
          <p:nvPr/>
        </p:nvSpPr>
        <p:spPr>
          <a:xfrm>
            <a:off x="10970901" y="1227861"/>
            <a:ext cx="1127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Mark Green</a:t>
            </a:r>
          </a:p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Co-Founder</a:t>
            </a:r>
          </a:p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79662F-4101-7A44-8EAF-65C5A7DA0BAB}"/>
              </a:ext>
            </a:extLst>
          </p:cNvPr>
          <p:cNvSpPr txBox="1"/>
          <p:nvPr/>
        </p:nvSpPr>
        <p:spPr>
          <a:xfrm>
            <a:off x="154869" y="2658994"/>
            <a:ext cx="5483931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Paul F. Dowding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- Co-Founder and Head of Design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pfdowding@L4SCorp.com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https://www.linkedin.com/in/paulfdowding/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 Green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– COO, Co-Founder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mark.green@tapestryx.com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https://www.linkedin.com/in/markwgreen/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2015 – Paul started pitching DLT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2018 – formed </a:t>
            </a:r>
            <a:r>
              <a:rPr lang="en-US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L4S Corporation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(L4S = Ledger for Securities)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2019 - Mark Green joined to build technicla prototype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2020 – supply chain use case, Paul Toldalagi joins as Investor &amp; advisor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2021 – </a:t>
            </a:r>
            <a:r>
              <a:rPr lang="en-US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TapestryX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branding and website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https://tapestryx.com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https://www.yugenpedia.org/index.php?title=L4S_Corporation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Patent Issue pending - applied in 2017 "</a:t>
            </a:r>
            <a:r>
              <a:rPr lang="en-US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 Solutions For Financial Services And Other Transaction-Based Industries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D86E7-E162-9B3B-F2E3-6A20A7B3F190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3724" y="2470939"/>
            <a:ext cx="2755900" cy="927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803873-311F-91A3-96C1-09A62883311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8754" y="2863162"/>
            <a:ext cx="1435394" cy="9859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04B433-6A54-5F63-7FA2-C1AB847837D1}"/>
              </a:ext>
            </a:extLst>
          </p:cNvPr>
          <p:cNvSpPr txBox="1"/>
          <p:nvPr/>
        </p:nvSpPr>
        <p:spPr>
          <a:xfrm>
            <a:off x="6096000" y="4667598"/>
            <a:ext cx="6002328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Blockchain is a record (journal) of transactions. It doesn't have subtotals that accountant may need.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 ledger is a record of transactions by account and often holds summarized numbers.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Tapestry updates ledger (sub)totals in real time – and holds it in blockchain.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Tapestry stores hashes of transactions not in linear chain, but in distributed graph system (thats why the name "Tapestry")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9FC14-C694-0958-3C4F-AF8C49F6220F}"/>
              </a:ext>
            </a:extLst>
          </p:cNvPr>
          <p:cNvSpPr txBox="1"/>
          <p:nvPr/>
        </p:nvSpPr>
        <p:spPr>
          <a:xfrm>
            <a:off x="6907913" y="3878930"/>
            <a:ext cx="164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Ledger 4 Securities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2A613D-3696-26AF-D672-96DB0718867C}"/>
              </a:ext>
            </a:extLst>
          </p:cNvPr>
          <p:cNvSpPr txBox="1"/>
          <p:nvPr/>
        </p:nvSpPr>
        <p:spPr>
          <a:xfrm>
            <a:off x="106326" y="74428"/>
            <a:ext cx="583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Block Graph instead of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F7482-4B0F-6E03-376F-68784D4993C1}"/>
              </a:ext>
            </a:extLst>
          </p:cNvPr>
          <p:cNvSpPr txBox="1"/>
          <p:nvPr/>
        </p:nvSpPr>
        <p:spPr>
          <a:xfrm>
            <a:off x="106325" y="597648"/>
            <a:ext cx="6958152" cy="5693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Tangle 2.0 Leaderless Nakamoto Consensus on the Heaviest DAG </a:t>
            </a:r>
            <a:b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https://arxiv.org/abs/2205.02177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Hashgraph consensus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https://www.investopedia.com/terms/h/hashgraph-consensus-mechanism.asp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https://en.wikipedia.org/wiki/Hashgraph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https://docs.hedera.com/guides/core-concepts/hashgraph-consensus-algorithms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Hedera</a:t>
            </a:r>
            <a:b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https://hedera.com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Hedera was founded by Hashgraph inventor </a:t>
            </a:r>
            <a:r>
              <a:rPr lang="en-US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Leemon Baird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his business partner </a:t>
            </a:r>
            <a:r>
              <a:rPr lang="en-US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Mance Harmon</a:t>
            </a:r>
            <a:b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https://www.swirlds.com/whitepapers/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Block-lattice - Directed Acyclic Graphs (DAGs)</a:t>
            </a:r>
            <a:b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https://tokens-economy.gitbook.io/consensus/chain-based-dag/block-lattice-directed-acyclic-graphs-dags#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https://medium.com/swlh/what-you-need-to-know-about-block-lattice-19641a8d8ff1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Nano</a:t>
            </a:r>
            <a:b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https://nano.org</a:t>
            </a:r>
            <a:b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https://nano.org/news-resources</a:t>
            </a:r>
            <a:b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previously Raiblocks </a:t>
            </a:r>
            <a:b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2"/>
              </a:rPr>
              <a:t>https://raiblocks.net</a:t>
            </a:r>
            <a:b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Banano (A fork of Nano) </a:t>
            </a:r>
            <a:b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3"/>
              </a:rPr>
              <a:t>https://banano.cc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026" name="Picture 2" descr="What is Hedera Hashgraph Consensus &amp; How Does it Work?">
            <a:extLst>
              <a:ext uri="{FF2B5EF4-FFF2-40B4-BE49-F238E27FC236}">
                <a16:creationId xmlns:a16="http://schemas.microsoft.com/office/drawing/2014/main" id="{E1090716-2A5E-62BF-3778-4B437944D1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25" r="11006"/>
          <a:stretch/>
        </p:blipFill>
        <p:spPr bwMode="auto">
          <a:xfrm>
            <a:off x="8148550" y="523759"/>
            <a:ext cx="3420931" cy="290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70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510</Words>
  <Application>Microsoft Macintosh PowerPoint</Application>
  <PresentationFormat>Widescreen</PresentationFormat>
  <Paragraphs>48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29</cp:revision>
  <cp:lastPrinted>2022-06-06T15:47:13Z</cp:lastPrinted>
  <dcterms:modified xsi:type="dcterms:W3CDTF">2022-06-06T22:29:51Z</dcterms:modified>
</cp:coreProperties>
</file>