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develop/python/" TargetMode="External"/><Relationship Id="rId3" Type="http://schemas.openxmlformats.org/officeDocument/2006/relationships/hyperlink" Target="https://docs.microsoft.com/en-us/azure/batch/tutorial-run-python-batch-azure-data-factory" TargetMode="External"/><Relationship Id="rId7" Type="http://schemas.openxmlformats.org/officeDocument/2006/relationships/hyperlink" Target="https://docs.microsoft.com/en-us/azure/databricks/languages/python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synapse-analytics/spark/apache-spark-development-using-notebooks" TargetMode="External"/><Relationship Id="rId5" Type="http://schemas.openxmlformats.org/officeDocument/2006/relationships/hyperlink" Target="https://docs.microsoft.com/en-us/azure/azure-functions/create-first-function-cli-python" TargetMode="External"/><Relationship Id="rId10" Type="http://schemas.openxmlformats.org/officeDocument/2006/relationships/hyperlink" Target="https://docs.microsoft.com/en-us/azure/app-service/overview" TargetMode="External"/><Relationship Id="rId4" Type="http://schemas.openxmlformats.org/officeDocument/2006/relationships/hyperlink" Target="https://docs.microsoft.com/en-us/answers/questions/595214/execute-the-python-script-from-azure-synapse.html" TargetMode="External"/><Relationship Id="rId9" Type="http://schemas.openxmlformats.org/officeDocument/2006/relationships/hyperlink" Target="https://azure.microsoft.com/en-us/services/app-service/web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1359976" y="1056384"/>
            <a:ext cx="94720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https://azure.microsoft.com/en-us/develop/python/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https://azure.microsoft.com/en-us/services/app-service/web/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https://docs.microsoft.com/en-us/azure/app-service/overview</a:t>
            </a:r>
            <a:r>
              <a:rPr lang="en-US" sz="1400"/>
              <a:t> - 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3525</Words>
  <Application>Microsoft Macintosh PowerPoint</Application>
  <PresentationFormat>Widescreen</PresentationFormat>
  <Paragraphs>321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392</cp:revision>
  <dcterms:created xsi:type="dcterms:W3CDTF">2018-10-10T17:24:46Z</dcterms:created>
  <dcterms:modified xsi:type="dcterms:W3CDTF">2021-12-15T21:06:57Z</dcterms:modified>
</cp:coreProperties>
</file>