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6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/>
    <p:restoredTop sz="93937"/>
  </p:normalViewPr>
  <p:slideViewPr>
    <p:cSldViewPr snapToGrid="0" snapToObjects="1">
      <p:cViewPr varScale="1">
        <p:scale>
          <a:sx n="108" d="100"/>
          <a:sy n="108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0" y="647508"/>
            <a:ext cx="48213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 Israeli Microsoft Research group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"the father of scuba diving", as a reference to "exploring the ocean of data".</a:t>
            </a:r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391396" y="1632393"/>
            <a:ext cx="34242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</a:t>
            </a:r>
          </a:p>
          <a:p>
            <a:endParaRPr lang="en-US" sz="120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endParaRPr lang="en-US" sz="120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1104</Words>
  <Application>Microsoft Macintosh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346</cp:revision>
  <dcterms:created xsi:type="dcterms:W3CDTF">2018-10-10T17:24:46Z</dcterms:created>
  <dcterms:modified xsi:type="dcterms:W3CDTF">2021-12-01T15:22:53Z</dcterms:modified>
</cp:coreProperties>
</file>