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3048"/>
  </p:normalViewPr>
  <p:slideViewPr>
    <p:cSldViewPr snapToGrid="0" snapToObjects="1">
      <p:cViewPr varScale="1">
        <p:scale>
          <a:sx n="89" d="100"/>
          <a:sy n="89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7" y="3182268"/>
            <a:ext cx="113683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was around since 2005, when it substituted DTS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has many connectors, can consume data from "difficult" sources FTP, HTTP,MSMQ, Analysis services,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can work with "non-Microsoft" data systems (for example, DB2 to Oracle)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parallel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deployment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is easy to use. All you need is knowledge of T-SQL and SSIS itself, 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/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SSIS memory usage is high and it conflicts with SQL, difficult to run multiple packages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case of CPU allocation it also a problematic case when you have more packages to run parallel. </a:t>
            </a:r>
            <a:br>
              <a:rPr lang="en-US" sz="1400"/>
            </a:br>
            <a:r>
              <a:rPr lang="en-US" sz="1400"/>
              <a:t>You need to ensure that processer allocation between SQL and SSIS is done properly </a:t>
            </a:r>
            <a:br>
              <a:rPr lang="en-US" sz="1400"/>
            </a:br>
            <a:r>
              <a:rPr lang="en-US" sz="1400"/>
              <a:t>otherwise SQL have upper hand in it and due to that SSIS run very slow</a:t>
            </a:r>
          </a:p>
        </p:txBody>
      </p:sp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2433</Words>
  <Application>Microsoft Macintosh PowerPoint</Application>
  <PresentationFormat>Widescreen</PresentationFormat>
  <Paragraphs>229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360</cp:revision>
  <dcterms:created xsi:type="dcterms:W3CDTF">2018-10-10T17:24:46Z</dcterms:created>
  <dcterms:modified xsi:type="dcterms:W3CDTF">2021-12-05T18:03:25Z</dcterms:modified>
</cp:coreProperties>
</file>